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97" r:id="rId1"/>
    <p:sldMasterId id="2147485109" r:id="rId2"/>
    <p:sldMasterId id="2147485121" r:id="rId3"/>
    <p:sldMasterId id="2147485133" r:id="rId4"/>
    <p:sldMasterId id="2147485181" r:id="rId5"/>
    <p:sldMasterId id="2147485193" r:id="rId6"/>
    <p:sldMasterId id="2147487915" r:id="rId7"/>
  </p:sldMasterIdLst>
  <p:notesMasterIdLst>
    <p:notesMasterId r:id="rId38"/>
  </p:notesMasterIdLst>
  <p:sldIdLst>
    <p:sldId id="292" r:id="rId8"/>
    <p:sldId id="351" r:id="rId9"/>
    <p:sldId id="299" r:id="rId10"/>
    <p:sldId id="384" r:id="rId11"/>
    <p:sldId id="372" r:id="rId12"/>
    <p:sldId id="353" r:id="rId13"/>
    <p:sldId id="352" r:id="rId14"/>
    <p:sldId id="383" r:id="rId15"/>
    <p:sldId id="360" r:id="rId16"/>
    <p:sldId id="367" r:id="rId17"/>
    <p:sldId id="333" r:id="rId18"/>
    <p:sldId id="381" r:id="rId19"/>
    <p:sldId id="380" r:id="rId20"/>
    <p:sldId id="338" r:id="rId21"/>
    <p:sldId id="365" r:id="rId22"/>
    <p:sldId id="361" r:id="rId23"/>
    <p:sldId id="386" r:id="rId24"/>
    <p:sldId id="359" r:id="rId25"/>
    <p:sldId id="371" r:id="rId26"/>
    <p:sldId id="346" r:id="rId27"/>
    <p:sldId id="341" r:id="rId28"/>
    <p:sldId id="349" r:id="rId29"/>
    <p:sldId id="340" r:id="rId30"/>
    <p:sldId id="388" r:id="rId31"/>
    <p:sldId id="362" r:id="rId32"/>
    <p:sldId id="375" r:id="rId33"/>
    <p:sldId id="363" r:id="rId34"/>
    <p:sldId id="391" r:id="rId35"/>
    <p:sldId id="390" r:id="rId36"/>
    <p:sldId id="374" r:id="rId37"/>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Obeth" initials="SO" lastIdx="7" clrIdx="0"/>
  <p:cmAuthor id="2" name="User" initials="U" lastIdx="0"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B36"/>
    <a:srgbClr val="D6EBF7"/>
    <a:srgbClr val="189AA5"/>
    <a:srgbClr val="4AAEC6"/>
    <a:srgbClr val="FAFE66"/>
    <a:srgbClr val="FBFBA7"/>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6" autoAdjust="0"/>
    <p:restoredTop sz="94380" autoAdjust="0"/>
  </p:normalViewPr>
  <p:slideViewPr>
    <p:cSldViewPr>
      <p:cViewPr varScale="1">
        <p:scale>
          <a:sx n="129" d="100"/>
          <a:sy n="129" d="100"/>
        </p:scale>
        <p:origin x="786" y="14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9T12:30:12.655" idx="1">
    <p:pos x="10" y="10"/>
    <p:text>überarbeiten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14T12:31:27.477" idx="2">
    <p:pos x="10" y="10"/>
    <p:text>FOTOS EINFÜGEN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7-05-18T13:01:39.789" idx="3">
    <p:pos x="10" y="10"/>
    <p:text>Fotos aus dem Schulalltag</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7-05-18T13:04:06.601" idx="5">
    <p:pos x="10" y="10"/>
    <p:text>kommt noch</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7-05-18T13:15:48.413" idx="6">
    <p:pos x="10" y="10"/>
    <p:text>MUSS NOCH</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7-05-18T13:22:51.517" idx="7">
    <p:pos x="10" y="10"/>
    <p:text>Fotos von Lehrkräfte bei Fortbildung</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27AF0-A550-42D2-A489-47C54208A35E}"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de-DE"/>
        </a:p>
      </dgm:t>
    </dgm:pt>
    <dgm:pt modelId="{93E60E32-DEF0-4A4C-BECB-5303A1D4AC60}">
      <dgm:prSet custT="1"/>
      <dgm:spPr/>
      <dgm:t>
        <a:bodyPr/>
        <a:lstStyle/>
        <a:p>
          <a:pPr rtl="0"/>
          <a:r>
            <a:rPr lang="de-DE" sz="1100" b="1" dirty="0" smtClean="0"/>
            <a:t>Integration heimatvertriebener Kinder</a:t>
          </a:r>
          <a:endParaRPr lang="de-DE" sz="1100" dirty="0"/>
        </a:p>
      </dgm:t>
    </dgm:pt>
    <dgm:pt modelId="{564DCC39-66C1-41B1-951B-7A6807787229}" type="parTrans" cxnId="{CD3ACB03-89F8-4AAC-BCEC-4C986659B3FE}">
      <dgm:prSet/>
      <dgm:spPr/>
      <dgm:t>
        <a:bodyPr/>
        <a:lstStyle/>
        <a:p>
          <a:endParaRPr lang="de-DE" sz="1000"/>
        </a:p>
      </dgm:t>
    </dgm:pt>
    <dgm:pt modelId="{2DA142D1-CEF9-49B8-B200-0B95E456F8D0}" type="sibTrans" cxnId="{CD3ACB03-89F8-4AAC-BCEC-4C986659B3FE}">
      <dgm:prSet/>
      <dgm:spPr/>
      <dgm:t>
        <a:bodyPr/>
        <a:lstStyle/>
        <a:p>
          <a:endParaRPr lang="de-DE" sz="1000"/>
        </a:p>
      </dgm:t>
    </dgm:pt>
    <dgm:pt modelId="{878E0A3F-C754-45C9-8BC6-C2A78CB619DB}">
      <dgm:prSet phldrT="[Text]" custT="1"/>
      <dgm:spPr/>
      <dgm:t>
        <a:bodyPr/>
        <a:lstStyle/>
        <a:p>
          <a:r>
            <a:rPr lang="de-DE" sz="1100" b="1" dirty="0" smtClean="0"/>
            <a:t>digitale und analoge Medien</a:t>
          </a:r>
          <a:endParaRPr lang="de-DE" sz="1100" b="1" dirty="0"/>
        </a:p>
      </dgm:t>
    </dgm:pt>
    <dgm:pt modelId="{878B651F-39D2-4FC4-A9A8-9272D1C2DBF4}" type="parTrans" cxnId="{136D909E-EC4A-42B8-BD24-7F2642B734D7}">
      <dgm:prSet/>
      <dgm:spPr/>
      <dgm:t>
        <a:bodyPr/>
        <a:lstStyle/>
        <a:p>
          <a:endParaRPr lang="de-DE" sz="1000"/>
        </a:p>
      </dgm:t>
    </dgm:pt>
    <dgm:pt modelId="{29B611F2-1A46-4DA6-A77B-79208138D63D}" type="sibTrans" cxnId="{136D909E-EC4A-42B8-BD24-7F2642B734D7}">
      <dgm:prSet/>
      <dgm:spPr/>
      <dgm:t>
        <a:bodyPr/>
        <a:lstStyle/>
        <a:p>
          <a:endParaRPr lang="de-DE" sz="1000"/>
        </a:p>
      </dgm:t>
    </dgm:pt>
    <dgm:pt modelId="{40C4D7EC-3D1D-487C-9BA3-6986D25A7043}">
      <dgm:prSet phldrT="[Text]" custT="1"/>
      <dgm:spPr/>
      <dgm:t>
        <a:bodyPr/>
        <a:lstStyle/>
        <a:p>
          <a:r>
            <a:rPr lang="de-DE" sz="1100" b="1" dirty="0" smtClean="0"/>
            <a:t>Methodenvielfalt</a:t>
          </a:r>
          <a:endParaRPr lang="de-DE" sz="1100" b="1" dirty="0"/>
        </a:p>
      </dgm:t>
    </dgm:pt>
    <dgm:pt modelId="{51726481-5DFF-40AA-BEBC-D84D6627CF68}" type="parTrans" cxnId="{256BABE9-4388-4780-80D8-D9D02AE4BAEE}">
      <dgm:prSet/>
      <dgm:spPr/>
      <dgm:t>
        <a:bodyPr/>
        <a:lstStyle/>
        <a:p>
          <a:endParaRPr lang="de-DE" sz="1000"/>
        </a:p>
      </dgm:t>
    </dgm:pt>
    <dgm:pt modelId="{3EB5A5D3-1DC4-4EC0-A54B-2686ED6E3F58}" type="sibTrans" cxnId="{256BABE9-4388-4780-80D8-D9D02AE4BAEE}">
      <dgm:prSet/>
      <dgm:spPr/>
      <dgm:t>
        <a:bodyPr/>
        <a:lstStyle/>
        <a:p>
          <a:endParaRPr lang="de-DE" sz="1000"/>
        </a:p>
      </dgm:t>
    </dgm:pt>
    <dgm:pt modelId="{921A3902-3C66-4D05-8D65-39E32FC865FA}">
      <dgm:prSet phldrT="[Text]" custT="1"/>
      <dgm:spPr/>
      <dgm:t>
        <a:bodyPr/>
        <a:lstStyle/>
        <a:p>
          <a:r>
            <a:rPr lang="de-DE" sz="1100" b="1" dirty="0" smtClean="0"/>
            <a:t>Lernpaten, Experten</a:t>
          </a:r>
          <a:endParaRPr lang="de-DE" sz="1100" b="1" dirty="0"/>
        </a:p>
      </dgm:t>
    </dgm:pt>
    <dgm:pt modelId="{6C4127CE-4B87-48CE-8B18-6E97754FCF18}" type="parTrans" cxnId="{967D2C7E-F445-4495-84E2-89B89F75D386}">
      <dgm:prSet/>
      <dgm:spPr/>
      <dgm:t>
        <a:bodyPr/>
        <a:lstStyle/>
        <a:p>
          <a:endParaRPr lang="de-DE" sz="1000"/>
        </a:p>
      </dgm:t>
    </dgm:pt>
    <dgm:pt modelId="{D347115E-D52A-4170-9E66-E1BC759BB6F5}" type="sibTrans" cxnId="{967D2C7E-F445-4495-84E2-89B89F75D386}">
      <dgm:prSet/>
      <dgm:spPr/>
      <dgm:t>
        <a:bodyPr/>
        <a:lstStyle/>
        <a:p>
          <a:endParaRPr lang="de-DE" sz="1000"/>
        </a:p>
      </dgm:t>
    </dgm:pt>
    <dgm:pt modelId="{C030CE42-B24B-4652-A256-DAC05D0C23EE}">
      <dgm:prSet phldrT="[Text]" custT="1"/>
      <dgm:spPr/>
      <dgm:t>
        <a:bodyPr/>
        <a:lstStyle/>
        <a:p>
          <a:r>
            <a:rPr lang="de-DE" sz="1000" b="1" dirty="0" smtClean="0"/>
            <a:t>individuelle </a:t>
          </a:r>
          <a:r>
            <a:rPr lang="de-DE" sz="1100" b="1" dirty="0" smtClean="0"/>
            <a:t>Lern-</a:t>
          </a:r>
          <a:r>
            <a:rPr lang="de-DE" sz="1000" b="1" dirty="0" smtClean="0"/>
            <a:t> und Förderpläne</a:t>
          </a:r>
          <a:endParaRPr lang="de-DE" sz="1000" b="1" dirty="0"/>
        </a:p>
      </dgm:t>
    </dgm:pt>
    <dgm:pt modelId="{690023F0-2640-4D16-81B3-220CD1A115EA}" type="parTrans" cxnId="{7E196B17-FBCC-4E28-80B7-FE7D3E2CFF10}">
      <dgm:prSet/>
      <dgm:spPr/>
      <dgm:t>
        <a:bodyPr/>
        <a:lstStyle/>
        <a:p>
          <a:endParaRPr lang="de-DE" sz="1000"/>
        </a:p>
      </dgm:t>
    </dgm:pt>
    <dgm:pt modelId="{59F05862-90D2-4AAB-A336-869849156A29}" type="sibTrans" cxnId="{7E196B17-FBCC-4E28-80B7-FE7D3E2CFF10}">
      <dgm:prSet/>
      <dgm:spPr/>
      <dgm:t>
        <a:bodyPr/>
        <a:lstStyle/>
        <a:p>
          <a:endParaRPr lang="de-DE" sz="1000"/>
        </a:p>
      </dgm:t>
    </dgm:pt>
    <dgm:pt modelId="{DB5C190F-8EA6-4206-B34C-56432D0A3987}">
      <dgm:prSet phldrT="[Text]" custT="1"/>
      <dgm:spPr/>
      <dgm:t>
        <a:bodyPr/>
        <a:lstStyle/>
        <a:p>
          <a:r>
            <a:rPr lang="de-DE" sz="1100" b="1" dirty="0" smtClean="0"/>
            <a:t>Differenzierung</a:t>
          </a:r>
          <a:endParaRPr lang="de-DE" sz="1100" b="1" dirty="0"/>
        </a:p>
      </dgm:t>
    </dgm:pt>
    <dgm:pt modelId="{EE8D9EB9-FA88-4A9E-9F8E-81D38E54CBC5}" type="parTrans" cxnId="{B440B802-94D6-4DF7-B534-C4111F9DD634}">
      <dgm:prSet/>
      <dgm:spPr/>
      <dgm:t>
        <a:bodyPr/>
        <a:lstStyle/>
        <a:p>
          <a:endParaRPr lang="de-DE" sz="1000"/>
        </a:p>
      </dgm:t>
    </dgm:pt>
    <dgm:pt modelId="{43F46068-D78F-4116-8009-2DB95783CCB8}" type="sibTrans" cxnId="{B440B802-94D6-4DF7-B534-C4111F9DD634}">
      <dgm:prSet/>
      <dgm:spPr/>
      <dgm:t>
        <a:bodyPr/>
        <a:lstStyle/>
        <a:p>
          <a:endParaRPr lang="de-DE" sz="1000"/>
        </a:p>
      </dgm:t>
    </dgm:pt>
    <dgm:pt modelId="{0B510D44-D89C-4C6E-A047-1664DA8CDBB3}">
      <dgm:prSet phldrT="[Text]" custT="1"/>
      <dgm:spPr/>
      <dgm:t>
        <a:bodyPr/>
        <a:lstStyle/>
        <a:p>
          <a:r>
            <a:rPr lang="de-DE" sz="1100" b="1" dirty="0" smtClean="0"/>
            <a:t>Förderung bei besonderen Schwierigkeiten im Lesen, Schreiben und Rechnen</a:t>
          </a:r>
          <a:endParaRPr lang="de-DE" sz="1100" dirty="0"/>
        </a:p>
      </dgm:t>
    </dgm:pt>
    <dgm:pt modelId="{9CEE3AB6-1C98-4527-8D96-2FA9D7346268}" type="parTrans" cxnId="{C3E8B60F-B432-41EF-ADAA-3EF4A0F4A856}">
      <dgm:prSet/>
      <dgm:spPr/>
      <dgm:t>
        <a:bodyPr/>
        <a:lstStyle/>
        <a:p>
          <a:endParaRPr lang="de-DE" sz="1000"/>
        </a:p>
      </dgm:t>
    </dgm:pt>
    <dgm:pt modelId="{D5482F9F-B2E0-4665-8276-7F1D0C042F14}" type="sibTrans" cxnId="{C3E8B60F-B432-41EF-ADAA-3EF4A0F4A856}">
      <dgm:prSet/>
      <dgm:spPr/>
      <dgm:t>
        <a:bodyPr/>
        <a:lstStyle/>
        <a:p>
          <a:endParaRPr lang="de-DE" sz="1000"/>
        </a:p>
      </dgm:t>
    </dgm:pt>
    <dgm:pt modelId="{D70C21C5-95BC-4B87-BCAE-90DD1663CEAE}">
      <dgm:prSet phldrT="[Text]" custT="1"/>
      <dgm:spPr/>
      <dgm:t>
        <a:bodyPr/>
        <a:lstStyle/>
        <a:p>
          <a:r>
            <a:rPr lang="de-DE" sz="1100" b="1" dirty="0" smtClean="0"/>
            <a:t>Begabtenförderung</a:t>
          </a:r>
          <a:endParaRPr lang="de-DE" sz="1100" b="1" dirty="0"/>
        </a:p>
      </dgm:t>
    </dgm:pt>
    <dgm:pt modelId="{663AFAC2-9978-43E8-86C7-2C4A1CC303B8}" type="parTrans" cxnId="{69BCA3A1-6789-4431-A33E-0B5E5E960DCF}">
      <dgm:prSet/>
      <dgm:spPr/>
      <dgm:t>
        <a:bodyPr/>
        <a:lstStyle/>
        <a:p>
          <a:endParaRPr lang="de-DE" sz="1000"/>
        </a:p>
      </dgm:t>
    </dgm:pt>
    <dgm:pt modelId="{EF6DD364-7466-4C02-A59D-087ED941B052}" type="sibTrans" cxnId="{69BCA3A1-6789-4431-A33E-0B5E5E960DCF}">
      <dgm:prSet/>
      <dgm:spPr/>
      <dgm:t>
        <a:bodyPr/>
        <a:lstStyle/>
        <a:p>
          <a:endParaRPr lang="de-DE" sz="1000"/>
        </a:p>
      </dgm:t>
    </dgm:pt>
    <dgm:pt modelId="{DF383DFF-463C-4C41-8656-8363E532DA31}">
      <dgm:prSet phldrT="[Text]" custT="1"/>
      <dgm:spPr/>
      <dgm:t>
        <a:bodyPr/>
        <a:lstStyle/>
        <a:p>
          <a:r>
            <a:rPr lang="de-DE" sz="1100" b="1" dirty="0" smtClean="0"/>
            <a:t>Sonderpädagogik</a:t>
          </a:r>
          <a:endParaRPr lang="de-DE" sz="1000" dirty="0"/>
        </a:p>
      </dgm:t>
    </dgm:pt>
    <dgm:pt modelId="{2AF1DD12-C6E4-4E56-899A-D4BFFA3A5B73}" type="parTrans" cxnId="{B840725D-27E1-4B72-8084-F72785F34824}">
      <dgm:prSet/>
      <dgm:spPr/>
      <dgm:t>
        <a:bodyPr/>
        <a:lstStyle/>
        <a:p>
          <a:endParaRPr lang="de-DE" sz="1000"/>
        </a:p>
      </dgm:t>
    </dgm:pt>
    <dgm:pt modelId="{ADE2EDD0-23EA-4871-B97B-8F6AD1BF2A21}" type="sibTrans" cxnId="{B840725D-27E1-4B72-8084-F72785F34824}">
      <dgm:prSet/>
      <dgm:spPr/>
      <dgm:t>
        <a:bodyPr/>
        <a:lstStyle/>
        <a:p>
          <a:endParaRPr lang="de-DE" sz="1000"/>
        </a:p>
      </dgm:t>
    </dgm:pt>
    <dgm:pt modelId="{32540F82-566C-4F5B-AAA8-A495BA8C701C}">
      <dgm:prSet phldrT="[Text]" custT="1"/>
      <dgm:spPr/>
      <dgm:t>
        <a:bodyPr/>
        <a:lstStyle/>
        <a:p>
          <a:r>
            <a:rPr lang="de-DE" sz="1100" b="1" dirty="0" smtClean="0"/>
            <a:t>Sozialpädagogik</a:t>
          </a:r>
          <a:endParaRPr lang="de-DE" sz="1000" b="1" dirty="0"/>
        </a:p>
      </dgm:t>
    </dgm:pt>
    <dgm:pt modelId="{27EEE801-A617-409A-BA05-B549C20F78E3}" type="parTrans" cxnId="{6754E3A8-6E14-46FE-AA48-54F33E27D744}">
      <dgm:prSet/>
      <dgm:spPr/>
      <dgm:t>
        <a:bodyPr/>
        <a:lstStyle/>
        <a:p>
          <a:endParaRPr lang="de-DE" sz="1000"/>
        </a:p>
      </dgm:t>
    </dgm:pt>
    <dgm:pt modelId="{721CECEE-CB27-402B-9F86-06CC12C6C204}" type="sibTrans" cxnId="{6754E3A8-6E14-46FE-AA48-54F33E27D744}">
      <dgm:prSet/>
      <dgm:spPr/>
      <dgm:t>
        <a:bodyPr/>
        <a:lstStyle/>
        <a:p>
          <a:endParaRPr lang="de-DE" sz="1000"/>
        </a:p>
      </dgm:t>
    </dgm:pt>
    <dgm:pt modelId="{D48CA484-F160-4202-B363-66BCF5982354}" type="pres">
      <dgm:prSet presAssocID="{93027AF0-A550-42D2-A489-47C54208A35E}" presName="cycle" presStyleCnt="0">
        <dgm:presLayoutVars>
          <dgm:dir/>
          <dgm:resizeHandles val="exact"/>
        </dgm:presLayoutVars>
      </dgm:prSet>
      <dgm:spPr/>
      <dgm:t>
        <a:bodyPr/>
        <a:lstStyle/>
        <a:p>
          <a:endParaRPr lang="de-DE"/>
        </a:p>
      </dgm:t>
    </dgm:pt>
    <dgm:pt modelId="{F6B30DAB-7DA6-4573-AFE0-A57CCA9A39AB}" type="pres">
      <dgm:prSet presAssocID="{93E60E32-DEF0-4A4C-BECB-5303A1D4AC60}" presName="node" presStyleLbl="node1" presStyleIdx="0" presStyleCnt="10" custScaleX="153665" custScaleY="86550" custRadScaleRad="103153" custRadScaleInc="7731">
        <dgm:presLayoutVars>
          <dgm:bulletEnabled val="1"/>
        </dgm:presLayoutVars>
      </dgm:prSet>
      <dgm:spPr/>
      <dgm:t>
        <a:bodyPr/>
        <a:lstStyle/>
        <a:p>
          <a:endParaRPr lang="de-DE"/>
        </a:p>
      </dgm:t>
    </dgm:pt>
    <dgm:pt modelId="{920A8E56-A010-4A29-A7A2-B1D59CCA9673}" type="pres">
      <dgm:prSet presAssocID="{93E60E32-DEF0-4A4C-BECB-5303A1D4AC60}" presName="spNode" presStyleCnt="0"/>
      <dgm:spPr/>
    </dgm:pt>
    <dgm:pt modelId="{5FE64F94-B61B-4BEC-B81D-D324F6F71B59}" type="pres">
      <dgm:prSet presAssocID="{2DA142D1-CEF9-49B8-B200-0B95E456F8D0}" presName="sibTrans" presStyleLbl="sibTrans1D1" presStyleIdx="0" presStyleCnt="10"/>
      <dgm:spPr/>
      <dgm:t>
        <a:bodyPr/>
        <a:lstStyle/>
        <a:p>
          <a:endParaRPr lang="de-DE"/>
        </a:p>
      </dgm:t>
    </dgm:pt>
    <dgm:pt modelId="{83A7F8A6-CA08-4CF0-8ADD-15FCF744979A}" type="pres">
      <dgm:prSet presAssocID="{878E0A3F-C754-45C9-8BC6-C2A78CB619DB}" presName="node" presStyleLbl="node1" presStyleIdx="1" presStyleCnt="10" custScaleX="132621" custScaleY="136764">
        <dgm:presLayoutVars>
          <dgm:bulletEnabled val="1"/>
        </dgm:presLayoutVars>
      </dgm:prSet>
      <dgm:spPr/>
      <dgm:t>
        <a:bodyPr/>
        <a:lstStyle/>
        <a:p>
          <a:endParaRPr lang="de-DE"/>
        </a:p>
      </dgm:t>
    </dgm:pt>
    <dgm:pt modelId="{0F11D8CC-DE6D-4C4D-B232-D047DF4410C1}" type="pres">
      <dgm:prSet presAssocID="{878E0A3F-C754-45C9-8BC6-C2A78CB619DB}" presName="spNode" presStyleCnt="0"/>
      <dgm:spPr/>
    </dgm:pt>
    <dgm:pt modelId="{C0CFB8BA-D883-4E49-9F87-C2FC8AE5AB3B}" type="pres">
      <dgm:prSet presAssocID="{29B611F2-1A46-4DA6-A77B-79208138D63D}" presName="sibTrans" presStyleLbl="sibTrans1D1" presStyleIdx="1" presStyleCnt="10"/>
      <dgm:spPr/>
      <dgm:t>
        <a:bodyPr/>
        <a:lstStyle/>
        <a:p>
          <a:endParaRPr lang="de-DE"/>
        </a:p>
      </dgm:t>
    </dgm:pt>
    <dgm:pt modelId="{970DA5A5-FA9E-4DC7-869A-AEF4240F5251}" type="pres">
      <dgm:prSet presAssocID="{40C4D7EC-3D1D-487C-9BA3-6986D25A7043}" presName="node" presStyleLbl="node1" presStyleIdx="2" presStyleCnt="10" custScaleX="137608" custScaleY="81044">
        <dgm:presLayoutVars>
          <dgm:bulletEnabled val="1"/>
        </dgm:presLayoutVars>
      </dgm:prSet>
      <dgm:spPr/>
      <dgm:t>
        <a:bodyPr/>
        <a:lstStyle/>
        <a:p>
          <a:endParaRPr lang="de-DE"/>
        </a:p>
      </dgm:t>
    </dgm:pt>
    <dgm:pt modelId="{4B1162FA-967C-4FB7-8678-0D7A9EB980E5}" type="pres">
      <dgm:prSet presAssocID="{40C4D7EC-3D1D-487C-9BA3-6986D25A7043}" presName="spNode" presStyleCnt="0"/>
      <dgm:spPr/>
    </dgm:pt>
    <dgm:pt modelId="{5E081452-277B-4086-8F98-C3ED590DA894}" type="pres">
      <dgm:prSet presAssocID="{3EB5A5D3-1DC4-4EC0-A54B-2686ED6E3F58}" presName="sibTrans" presStyleLbl="sibTrans1D1" presStyleIdx="2" presStyleCnt="10"/>
      <dgm:spPr/>
      <dgm:t>
        <a:bodyPr/>
        <a:lstStyle/>
        <a:p>
          <a:endParaRPr lang="de-DE"/>
        </a:p>
      </dgm:t>
    </dgm:pt>
    <dgm:pt modelId="{D359C3DC-3BCC-49DB-8271-74E7B8C1CE53}" type="pres">
      <dgm:prSet presAssocID="{921A3902-3C66-4D05-8D65-39E32FC865FA}" presName="node" presStyleLbl="node1" presStyleIdx="3" presStyleCnt="10" custScaleX="155722" custScaleY="124469">
        <dgm:presLayoutVars>
          <dgm:bulletEnabled val="1"/>
        </dgm:presLayoutVars>
      </dgm:prSet>
      <dgm:spPr/>
      <dgm:t>
        <a:bodyPr/>
        <a:lstStyle/>
        <a:p>
          <a:endParaRPr lang="de-DE"/>
        </a:p>
      </dgm:t>
    </dgm:pt>
    <dgm:pt modelId="{5F38D98D-6909-4D89-B580-C54BF58847DD}" type="pres">
      <dgm:prSet presAssocID="{921A3902-3C66-4D05-8D65-39E32FC865FA}" presName="spNode" presStyleCnt="0"/>
      <dgm:spPr/>
    </dgm:pt>
    <dgm:pt modelId="{A529D5BC-3583-466D-B8D8-239523ED6880}" type="pres">
      <dgm:prSet presAssocID="{D347115E-D52A-4170-9E66-E1BC759BB6F5}" presName="sibTrans" presStyleLbl="sibTrans1D1" presStyleIdx="3" presStyleCnt="10"/>
      <dgm:spPr/>
      <dgm:t>
        <a:bodyPr/>
        <a:lstStyle/>
        <a:p>
          <a:endParaRPr lang="de-DE"/>
        </a:p>
      </dgm:t>
    </dgm:pt>
    <dgm:pt modelId="{E14A222F-0EE6-4304-BC7B-304AE2F535DE}" type="pres">
      <dgm:prSet presAssocID="{C030CE42-B24B-4652-A256-DAC05D0C23EE}" presName="node" presStyleLbl="node1" presStyleIdx="4" presStyleCnt="10" custScaleX="160482" custScaleY="128676">
        <dgm:presLayoutVars>
          <dgm:bulletEnabled val="1"/>
        </dgm:presLayoutVars>
      </dgm:prSet>
      <dgm:spPr/>
      <dgm:t>
        <a:bodyPr/>
        <a:lstStyle/>
        <a:p>
          <a:endParaRPr lang="de-DE"/>
        </a:p>
      </dgm:t>
    </dgm:pt>
    <dgm:pt modelId="{D3A1A0A9-2CA4-4390-BF27-949BA8F2EB40}" type="pres">
      <dgm:prSet presAssocID="{C030CE42-B24B-4652-A256-DAC05D0C23EE}" presName="spNode" presStyleCnt="0"/>
      <dgm:spPr/>
    </dgm:pt>
    <dgm:pt modelId="{EB44438F-4F31-4444-B12E-89507FB0C68A}" type="pres">
      <dgm:prSet presAssocID="{59F05862-90D2-4AAB-A336-869849156A29}" presName="sibTrans" presStyleLbl="sibTrans1D1" presStyleIdx="4" presStyleCnt="10"/>
      <dgm:spPr/>
      <dgm:t>
        <a:bodyPr/>
        <a:lstStyle/>
        <a:p>
          <a:endParaRPr lang="de-DE"/>
        </a:p>
      </dgm:t>
    </dgm:pt>
    <dgm:pt modelId="{EF09C461-07FB-4ACF-BDA7-2004845377D2}" type="pres">
      <dgm:prSet presAssocID="{0B510D44-D89C-4C6E-A047-1664DA8CDBB3}" presName="node" presStyleLbl="node1" presStyleIdx="5" presStyleCnt="10" custScaleX="147691" custScaleY="211067" custRadScaleRad="101686" custRadScaleInc="19712">
        <dgm:presLayoutVars>
          <dgm:bulletEnabled val="1"/>
        </dgm:presLayoutVars>
      </dgm:prSet>
      <dgm:spPr/>
      <dgm:t>
        <a:bodyPr/>
        <a:lstStyle/>
        <a:p>
          <a:endParaRPr lang="de-DE"/>
        </a:p>
      </dgm:t>
    </dgm:pt>
    <dgm:pt modelId="{AEEAE443-9F7A-4D01-954D-62C72E0613CD}" type="pres">
      <dgm:prSet presAssocID="{0B510D44-D89C-4C6E-A047-1664DA8CDBB3}" presName="spNode" presStyleCnt="0"/>
      <dgm:spPr/>
    </dgm:pt>
    <dgm:pt modelId="{DA65C894-0637-4685-A4CC-B238EF299E1E}" type="pres">
      <dgm:prSet presAssocID="{D5482F9F-B2E0-4665-8276-7F1D0C042F14}" presName="sibTrans" presStyleLbl="sibTrans1D1" presStyleIdx="5" presStyleCnt="10"/>
      <dgm:spPr/>
      <dgm:t>
        <a:bodyPr/>
        <a:lstStyle/>
        <a:p>
          <a:endParaRPr lang="de-DE"/>
        </a:p>
      </dgm:t>
    </dgm:pt>
    <dgm:pt modelId="{C9C1BBC3-3B7A-4203-B49D-A35178A0EC92}" type="pres">
      <dgm:prSet presAssocID="{D70C21C5-95BC-4B87-BCAE-90DD1663CEAE}" presName="node" presStyleLbl="node1" presStyleIdx="6" presStyleCnt="10" custScaleX="160519" custRadScaleRad="104134" custRadScaleInc="70748">
        <dgm:presLayoutVars>
          <dgm:bulletEnabled val="1"/>
        </dgm:presLayoutVars>
      </dgm:prSet>
      <dgm:spPr/>
      <dgm:t>
        <a:bodyPr/>
        <a:lstStyle/>
        <a:p>
          <a:endParaRPr lang="de-DE"/>
        </a:p>
      </dgm:t>
    </dgm:pt>
    <dgm:pt modelId="{66E36920-885F-4C3B-B02A-82AEF4AD7290}" type="pres">
      <dgm:prSet presAssocID="{D70C21C5-95BC-4B87-BCAE-90DD1663CEAE}" presName="spNode" presStyleCnt="0"/>
      <dgm:spPr/>
    </dgm:pt>
    <dgm:pt modelId="{755BC3D7-3281-429C-92AE-B0FF23C4F6E8}" type="pres">
      <dgm:prSet presAssocID="{EF6DD364-7466-4C02-A59D-087ED941B052}" presName="sibTrans" presStyleLbl="sibTrans1D1" presStyleIdx="6" presStyleCnt="10"/>
      <dgm:spPr/>
      <dgm:t>
        <a:bodyPr/>
        <a:lstStyle/>
        <a:p>
          <a:endParaRPr lang="de-DE"/>
        </a:p>
      </dgm:t>
    </dgm:pt>
    <dgm:pt modelId="{95C34A89-F341-4ED3-94FB-2814C7939B87}" type="pres">
      <dgm:prSet presAssocID="{DF383DFF-463C-4C41-8656-8363E532DA31}" presName="node" presStyleLbl="node1" presStyleIdx="7" presStyleCnt="10" custScaleX="178617" custScaleY="80941" custRadScaleRad="103847" custRadScaleInc="16352">
        <dgm:presLayoutVars>
          <dgm:bulletEnabled val="1"/>
        </dgm:presLayoutVars>
      </dgm:prSet>
      <dgm:spPr/>
      <dgm:t>
        <a:bodyPr/>
        <a:lstStyle/>
        <a:p>
          <a:endParaRPr lang="de-DE"/>
        </a:p>
      </dgm:t>
    </dgm:pt>
    <dgm:pt modelId="{9384FBBB-A9BF-4052-93FD-242ACA9A00F7}" type="pres">
      <dgm:prSet presAssocID="{DF383DFF-463C-4C41-8656-8363E532DA31}" presName="spNode" presStyleCnt="0"/>
      <dgm:spPr/>
    </dgm:pt>
    <dgm:pt modelId="{E09CAFE5-6119-4175-BEE3-EB2FEA228358}" type="pres">
      <dgm:prSet presAssocID="{ADE2EDD0-23EA-4871-B97B-8F6AD1BF2A21}" presName="sibTrans" presStyleLbl="sibTrans1D1" presStyleIdx="7" presStyleCnt="10"/>
      <dgm:spPr/>
      <dgm:t>
        <a:bodyPr/>
        <a:lstStyle/>
        <a:p>
          <a:endParaRPr lang="de-DE"/>
        </a:p>
      </dgm:t>
    </dgm:pt>
    <dgm:pt modelId="{9B995674-618A-4518-8BD4-727C03FD31D2}" type="pres">
      <dgm:prSet presAssocID="{32540F82-566C-4F5B-AAA8-A495BA8C701C}" presName="node" presStyleLbl="node1" presStyleIdx="8" presStyleCnt="10" custScaleX="152999">
        <dgm:presLayoutVars>
          <dgm:bulletEnabled val="1"/>
        </dgm:presLayoutVars>
      </dgm:prSet>
      <dgm:spPr/>
      <dgm:t>
        <a:bodyPr/>
        <a:lstStyle/>
        <a:p>
          <a:endParaRPr lang="de-DE"/>
        </a:p>
      </dgm:t>
    </dgm:pt>
    <dgm:pt modelId="{88236600-D099-45E7-AA91-26259473E421}" type="pres">
      <dgm:prSet presAssocID="{32540F82-566C-4F5B-AAA8-A495BA8C701C}" presName="spNode" presStyleCnt="0"/>
      <dgm:spPr/>
    </dgm:pt>
    <dgm:pt modelId="{D8015DB1-7B56-4D54-8CD2-12CF00DDA071}" type="pres">
      <dgm:prSet presAssocID="{721CECEE-CB27-402B-9F86-06CC12C6C204}" presName="sibTrans" presStyleLbl="sibTrans1D1" presStyleIdx="8" presStyleCnt="10"/>
      <dgm:spPr/>
      <dgm:t>
        <a:bodyPr/>
        <a:lstStyle/>
        <a:p>
          <a:endParaRPr lang="de-DE"/>
        </a:p>
      </dgm:t>
    </dgm:pt>
    <dgm:pt modelId="{4FD5D629-F241-427D-962B-D34D32681CAD}" type="pres">
      <dgm:prSet presAssocID="{DB5C190F-8EA6-4206-B34C-56432D0A3987}" presName="node" presStyleLbl="node1" presStyleIdx="9" presStyleCnt="10" custScaleX="151955" custRadScaleRad="99411" custRadScaleInc="-43705">
        <dgm:presLayoutVars>
          <dgm:bulletEnabled val="1"/>
        </dgm:presLayoutVars>
      </dgm:prSet>
      <dgm:spPr/>
      <dgm:t>
        <a:bodyPr/>
        <a:lstStyle/>
        <a:p>
          <a:endParaRPr lang="de-DE"/>
        </a:p>
      </dgm:t>
    </dgm:pt>
    <dgm:pt modelId="{E414189F-5662-404D-A16C-4879D1EEE184}" type="pres">
      <dgm:prSet presAssocID="{DB5C190F-8EA6-4206-B34C-56432D0A3987}" presName="spNode" presStyleCnt="0"/>
      <dgm:spPr/>
    </dgm:pt>
    <dgm:pt modelId="{EB9D569E-513B-41F9-87AB-1C5F2705FECF}" type="pres">
      <dgm:prSet presAssocID="{43F46068-D78F-4116-8009-2DB95783CCB8}" presName="sibTrans" presStyleLbl="sibTrans1D1" presStyleIdx="9" presStyleCnt="10"/>
      <dgm:spPr/>
      <dgm:t>
        <a:bodyPr/>
        <a:lstStyle/>
        <a:p>
          <a:endParaRPr lang="de-DE"/>
        </a:p>
      </dgm:t>
    </dgm:pt>
  </dgm:ptLst>
  <dgm:cxnLst>
    <dgm:cxn modelId="{55B290CE-9577-4EF0-9F5F-BE0EE22E6234}" type="presOf" srcId="{2DA142D1-CEF9-49B8-B200-0B95E456F8D0}" destId="{5FE64F94-B61B-4BEC-B81D-D324F6F71B59}" srcOrd="0" destOrd="0" presId="urn:microsoft.com/office/officeart/2005/8/layout/cycle6"/>
    <dgm:cxn modelId="{6C8C8BC6-C39C-4E6F-BFA2-1E5EF1689364}" type="presOf" srcId="{0B510D44-D89C-4C6E-A047-1664DA8CDBB3}" destId="{EF09C461-07FB-4ACF-BDA7-2004845377D2}" srcOrd="0" destOrd="0" presId="urn:microsoft.com/office/officeart/2005/8/layout/cycle6"/>
    <dgm:cxn modelId="{7E196B17-FBCC-4E28-80B7-FE7D3E2CFF10}" srcId="{93027AF0-A550-42D2-A489-47C54208A35E}" destId="{C030CE42-B24B-4652-A256-DAC05D0C23EE}" srcOrd="4" destOrd="0" parTransId="{690023F0-2640-4D16-81B3-220CD1A115EA}" sibTransId="{59F05862-90D2-4AAB-A336-869849156A29}"/>
    <dgm:cxn modelId="{98A745E1-707A-4315-A9C7-74BF3FC72FB8}" type="presOf" srcId="{C030CE42-B24B-4652-A256-DAC05D0C23EE}" destId="{E14A222F-0EE6-4304-BC7B-304AE2F535DE}" srcOrd="0" destOrd="0" presId="urn:microsoft.com/office/officeart/2005/8/layout/cycle6"/>
    <dgm:cxn modelId="{B440B802-94D6-4DF7-B534-C4111F9DD634}" srcId="{93027AF0-A550-42D2-A489-47C54208A35E}" destId="{DB5C190F-8EA6-4206-B34C-56432D0A3987}" srcOrd="9" destOrd="0" parTransId="{EE8D9EB9-FA88-4A9E-9F8E-81D38E54CBC5}" sibTransId="{43F46068-D78F-4116-8009-2DB95783CCB8}"/>
    <dgm:cxn modelId="{967D2C7E-F445-4495-84E2-89B89F75D386}" srcId="{93027AF0-A550-42D2-A489-47C54208A35E}" destId="{921A3902-3C66-4D05-8D65-39E32FC865FA}" srcOrd="3" destOrd="0" parTransId="{6C4127CE-4B87-48CE-8B18-6E97754FCF18}" sibTransId="{D347115E-D52A-4170-9E66-E1BC759BB6F5}"/>
    <dgm:cxn modelId="{A8BC821C-B99D-4714-8078-86CE84CAC0B4}" type="presOf" srcId="{EF6DD364-7466-4C02-A59D-087ED941B052}" destId="{755BC3D7-3281-429C-92AE-B0FF23C4F6E8}" srcOrd="0" destOrd="0" presId="urn:microsoft.com/office/officeart/2005/8/layout/cycle6"/>
    <dgm:cxn modelId="{2AD7D39A-DC4D-417D-8B13-4CA09B4700F1}" type="presOf" srcId="{ADE2EDD0-23EA-4871-B97B-8F6AD1BF2A21}" destId="{E09CAFE5-6119-4175-BEE3-EB2FEA228358}" srcOrd="0" destOrd="0" presId="urn:microsoft.com/office/officeart/2005/8/layout/cycle6"/>
    <dgm:cxn modelId="{E175DD37-9A4D-40EB-93A2-6A9D36EED39B}" type="presOf" srcId="{878E0A3F-C754-45C9-8BC6-C2A78CB619DB}" destId="{83A7F8A6-CA08-4CF0-8ADD-15FCF744979A}" srcOrd="0" destOrd="0" presId="urn:microsoft.com/office/officeart/2005/8/layout/cycle6"/>
    <dgm:cxn modelId="{B840725D-27E1-4B72-8084-F72785F34824}" srcId="{93027AF0-A550-42D2-A489-47C54208A35E}" destId="{DF383DFF-463C-4C41-8656-8363E532DA31}" srcOrd="7" destOrd="0" parTransId="{2AF1DD12-C6E4-4E56-899A-D4BFFA3A5B73}" sibTransId="{ADE2EDD0-23EA-4871-B97B-8F6AD1BF2A21}"/>
    <dgm:cxn modelId="{1A83D5BC-718F-4B2F-BB66-E47DF8E0F808}" type="presOf" srcId="{721CECEE-CB27-402B-9F86-06CC12C6C204}" destId="{D8015DB1-7B56-4D54-8CD2-12CF00DDA071}" srcOrd="0" destOrd="0" presId="urn:microsoft.com/office/officeart/2005/8/layout/cycle6"/>
    <dgm:cxn modelId="{2E400747-9987-452F-B071-3E0EDE1869FA}" type="presOf" srcId="{59F05862-90D2-4AAB-A336-869849156A29}" destId="{EB44438F-4F31-4444-B12E-89507FB0C68A}" srcOrd="0" destOrd="0" presId="urn:microsoft.com/office/officeart/2005/8/layout/cycle6"/>
    <dgm:cxn modelId="{6754E3A8-6E14-46FE-AA48-54F33E27D744}" srcId="{93027AF0-A550-42D2-A489-47C54208A35E}" destId="{32540F82-566C-4F5B-AAA8-A495BA8C701C}" srcOrd="8" destOrd="0" parTransId="{27EEE801-A617-409A-BA05-B549C20F78E3}" sibTransId="{721CECEE-CB27-402B-9F86-06CC12C6C204}"/>
    <dgm:cxn modelId="{C3E8B60F-B432-41EF-ADAA-3EF4A0F4A856}" srcId="{93027AF0-A550-42D2-A489-47C54208A35E}" destId="{0B510D44-D89C-4C6E-A047-1664DA8CDBB3}" srcOrd="5" destOrd="0" parTransId="{9CEE3AB6-1C98-4527-8D96-2FA9D7346268}" sibTransId="{D5482F9F-B2E0-4665-8276-7F1D0C042F14}"/>
    <dgm:cxn modelId="{136D909E-EC4A-42B8-BD24-7F2642B734D7}" srcId="{93027AF0-A550-42D2-A489-47C54208A35E}" destId="{878E0A3F-C754-45C9-8BC6-C2A78CB619DB}" srcOrd="1" destOrd="0" parTransId="{878B651F-39D2-4FC4-A9A8-9272D1C2DBF4}" sibTransId="{29B611F2-1A46-4DA6-A77B-79208138D63D}"/>
    <dgm:cxn modelId="{256BABE9-4388-4780-80D8-D9D02AE4BAEE}" srcId="{93027AF0-A550-42D2-A489-47C54208A35E}" destId="{40C4D7EC-3D1D-487C-9BA3-6986D25A7043}" srcOrd="2" destOrd="0" parTransId="{51726481-5DFF-40AA-BEBC-D84D6627CF68}" sibTransId="{3EB5A5D3-1DC4-4EC0-A54B-2686ED6E3F58}"/>
    <dgm:cxn modelId="{90A7A89A-FFBD-45C8-9B7F-38826F2FB91C}" type="presOf" srcId="{D5482F9F-B2E0-4665-8276-7F1D0C042F14}" destId="{DA65C894-0637-4685-A4CC-B238EF299E1E}" srcOrd="0" destOrd="0" presId="urn:microsoft.com/office/officeart/2005/8/layout/cycle6"/>
    <dgm:cxn modelId="{57A8E41A-64BD-4812-AE03-EA7E80BD3307}" type="presOf" srcId="{43F46068-D78F-4116-8009-2DB95783CCB8}" destId="{EB9D569E-513B-41F9-87AB-1C5F2705FECF}" srcOrd="0" destOrd="0" presId="urn:microsoft.com/office/officeart/2005/8/layout/cycle6"/>
    <dgm:cxn modelId="{42E2EF64-7BD5-4F61-B292-D78B0F5F5097}" type="presOf" srcId="{3EB5A5D3-1DC4-4EC0-A54B-2686ED6E3F58}" destId="{5E081452-277B-4086-8F98-C3ED590DA894}" srcOrd="0" destOrd="0" presId="urn:microsoft.com/office/officeart/2005/8/layout/cycle6"/>
    <dgm:cxn modelId="{368451CE-8E70-459D-96C8-FD4FA2C51FCC}" type="presOf" srcId="{921A3902-3C66-4D05-8D65-39E32FC865FA}" destId="{D359C3DC-3BCC-49DB-8271-74E7B8C1CE53}" srcOrd="0" destOrd="0" presId="urn:microsoft.com/office/officeart/2005/8/layout/cycle6"/>
    <dgm:cxn modelId="{46F5C465-EF8D-4AA5-822C-F4282BE25FAF}" type="presOf" srcId="{D347115E-D52A-4170-9E66-E1BC759BB6F5}" destId="{A529D5BC-3583-466D-B8D8-239523ED6880}" srcOrd="0" destOrd="0" presId="urn:microsoft.com/office/officeart/2005/8/layout/cycle6"/>
    <dgm:cxn modelId="{8CC43733-55F3-40F6-834D-2337CE39461E}" type="presOf" srcId="{DF383DFF-463C-4C41-8656-8363E532DA31}" destId="{95C34A89-F341-4ED3-94FB-2814C7939B87}" srcOrd="0" destOrd="0" presId="urn:microsoft.com/office/officeart/2005/8/layout/cycle6"/>
    <dgm:cxn modelId="{69BCA3A1-6789-4431-A33E-0B5E5E960DCF}" srcId="{93027AF0-A550-42D2-A489-47C54208A35E}" destId="{D70C21C5-95BC-4B87-BCAE-90DD1663CEAE}" srcOrd="6" destOrd="0" parTransId="{663AFAC2-9978-43E8-86C7-2C4A1CC303B8}" sibTransId="{EF6DD364-7466-4C02-A59D-087ED941B052}"/>
    <dgm:cxn modelId="{AA8A23C7-8E77-4673-95A9-D7D2147B2318}" type="presOf" srcId="{93027AF0-A550-42D2-A489-47C54208A35E}" destId="{D48CA484-F160-4202-B363-66BCF5982354}" srcOrd="0" destOrd="0" presId="urn:microsoft.com/office/officeart/2005/8/layout/cycle6"/>
    <dgm:cxn modelId="{39310DEC-8ACE-431B-B156-D1A4FC2BAAF0}" type="presOf" srcId="{40C4D7EC-3D1D-487C-9BA3-6986D25A7043}" destId="{970DA5A5-FA9E-4DC7-869A-AEF4240F5251}" srcOrd="0" destOrd="0" presId="urn:microsoft.com/office/officeart/2005/8/layout/cycle6"/>
    <dgm:cxn modelId="{CCFD31C8-7C4C-4486-9389-8EC44285ABC0}" type="presOf" srcId="{D70C21C5-95BC-4B87-BCAE-90DD1663CEAE}" destId="{C9C1BBC3-3B7A-4203-B49D-A35178A0EC92}" srcOrd="0" destOrd="0" presId="urn:microsoft.com/office/officeart/2005/8/layout/cycle6"/>
    <dgm:cxn modelId="{87C42423-46AB-46E0-A58D-B5A103CDF0DA}" type="presOf" srcId="{29B611F2-1A46-4DA6-A77B-79208138D63D}" destId="{C0CFB8BA-D883-4E49-9F87-C2FC8AE5AB3B}" srcOrd="0" destOrd="0" presId="urn:microsoft.com/office/officeart/2005/8/layout/cycle6"/>
    <dgm:cxn modelId="{CD3ACB03-89F8-4AAC-BCEC-4C986659B3FE}" srcId="{93027AF0-A550-42D2-A489-47C54208A35E}" destId="{93E60E32-DEF0-4A4C-BECB-5303A1D4AC60}" srcOrd="0" destOrd="0" parTransId="{564DCC39-66C1-41B1-951B-7A6807787229}" sibTransId="{2DA142D1-CEF9-49B8-B200-0B95E456F8D0}"/>
    <dgm:cxn modelId="{5C56C658-7F8A-47B9-8510-79442892F102}" type="presOf" srcId="{93E60E32-DEF0-4A4C-BECB-5303A1D4AC60}" destId="{F6B30DAB-7DA6-4573-AFE0-A57CCA9A39AB}" srcOrd="0" destOrd="0" presId="urn:microsoft.com/office/officeart/2005/8/layout/cycle6"/>
    <dgm:cxn modelId="{DFE46739-1E72-4E9A-BDEA-E29C89DDAC4D}" type="presOf" srcId="{DB5C190F-8EA6-4206-B34C-56432D0A3987}" destId="{4FD5D629-F241-427D-962B-D34D32681CAD}" srcOrd="0" destOrd="0" presId="urn:microsoft.com/office/officeart/2005/8/layout/cycle6"/>
    <dgm:cxn modelId="{17A7B688-A76C-46EB-8D73-B8BD60C902D7}" type="presOf" srcId="{32540F82-566C-4F5B-AAA8-A495BA8C701C}" destId="{9B995674-618A-4518-8BD4-727C03FD31D2}" srcOrd="0" destOrd="0" presId="urn:microsoft.com/office/officeart/2005/8/layout/cycle6"/>
    <dgm:cxn modelId="{40C83A43-9E0B-4C33-BD5D-B75151B1C9CE}" type="presParOf" srcId="{D48CA484-F160-4202-B363-66BCF5982354}" destId="{F6B30DAB-7DA6-4573-AFE0-A57CCA9A39AB}" srcOrd="0" destOrd="0" presId="urn:microsoft.com/office/officeart/2005/8/layout/cycle6"/>
    <dgm:cxn modelId="{B3478B3D-A4FE-411C-936B-446AFFCB2BF4}" type="presParOf" srcId="{D48CA484-F160-4202-B363-66BCF5982354}" destId="{920A8E56-A010-4A29-A7A2-B1D59CCA9673}" srcOrd="1" destOrd="0" presId="urn:microsoft.com/office/officeart/2005/8/layout/cycle6"/>
    <dgm:cxn modelId="{9096EE14-30D4-4D60-A26A-7102BE1E9B3B}" type="presParOf" srcId="{D48CA484-F160-4202-B363-66BCF5982354}" destId="{5FE64F94-B61B-4BEC-B81D-D324F6F71B59}" srcOrd="2" destOrd="0" presId="urn:microsoft.com/office/officeart/2005/8/layout/cycle6"/>
    <dgm:cxn modelId="{D2A0F9DD-9085-41DB-A444-7165FDFB45E2}" type="presParOf" srcId="{D48CA484-F160-4202-B363-66BCF5982354}" destId="{83A7F8A6-CA08-4CF0-8ADD-15FCF744979A}" srcOrd="3" destOrd="0" presId="urn:microsoft.com/office/officeart/2005/8/layout/cycle6"/>
    <dgm:cxn modelId="{B5A9C351-56C7-4883-9599-539492F8C565}" type="presParOf" srcId="{D48CA484-F160-4202-B363-66BCF5982354}" destId="{0F11D8CC-DE6D-4C4D-B232-D047DF4410C1}" srcOrd="4" destOrd="0" presId="urn:microsoft.com/office/officeart/2005/8/layout/cycle6"/>
    <dgm:cxn modelId="{35705911-F8A6-4830-92DD-9E1C7C405FC0}" type="presParOf" srcId="{D48CA484-F160-4202-B363-66BCF5982354}" destId="{C0CFB8BA-D883-4E49-9F87-C2FC8AE5AB3B}" srcOrd="5" destOrd="0" presId="urn:microsoft.com/office/officeart/2005/8/layout/cycle6"/>
    <dgm:cxn modelId="{B31B9BA5-F6ED-434D-962F-290A71F31891}" type="presParOf" srcId="{D48CA484-F160-4202-B363-66BCF5982354}" destId="{970DA5A5-FA9E-4DC7-869A-AEF4240F5251}" srcOrd="6" destOrd="0" presId="urn:microsoft.com/office/officeart/2005/8/layout/cycle6"/>
    <dgm:cxn modelId="{1CCF6D7C-DF93-487E-9A1E-751A6B0A9061}" type="presParOf" srcId="{D48CA484-F160-4202-B363-66BCF5982354}" destId="{4B1162FA-967C-4FB7-8678-0D7A9EB980E5}" srcOrd="7" destOrd="0" presId="urn:microsoft.com/office/officeart/2005/8/layout/cycle6"/>
    <dgm:cxn modelId="{C7A23EDD-D2A0-4292-9586-183743301761}" type="presParOf" srcId="{D48CA484-F160-4202-B363-66BCF5982354}" destId="{5E081452-277B-4086-8F98-C3ED590DA894}" srcOrd="8" destOrd="0" presId="urn:microsoft.com/office/officeart/2005/8/layout/cycle6"/>
    <dgm:cxn modelId="{FBE051CD-2A5A-4B89-85E7-3EA86E4E98C2}" type="presParOf" srcId="{D48CA484-F160-4202-B363-66BCF5982354}" destId="{D359C3DC-3BCC-49DB-8271-74E7B8C1CE53}" srcOrd="9" destOrd="0" presId="urn:microsoft.com/office/officeart/2005/8/layout/cycle6"/>
    <dgm:cxn modelId="{734885C8-511D-44CD-B1B2-4D685BAD935F}" type="presParOf" srcId="{D48CA484-F160-4202-B363-66BCF5982354}" destId="{5F38D98D-6909-4D89-B580-C54BF58847DD}" srcOrd="10" destOrd="0" presId="urn:microsoft.com/office/officeart/2005/8/layout/cycle6"/>
    <dgm:cxn modelId="{3AE0F722-DF82-429A-A0BA-B1FF1E4C8757}" type="presParOf" srcId="{D48CA484-F160-4202-B363-66BCF5982354}" destId="{A529D5BC-3583-466D-B8D8-239523ED6880}" srcOrd="11" destOrd="0" presId="urn:microsoft.com/office/officeart/2005/8/layout/cycle6"/>
    <dgm:cxn modelId="{9F2058FD-BBB2-4F5A-862E-4CB82E9339AD}" type="presParOf" srcId="{D48CA484-F160-4202-B363-66BCF5982354}" destId="{E14A222F-0EE6-4304-BC7B-304AE2F535DE}" srcOrd="12" destOrd="0" presId="urn:microsoft.com/office/officeart/2005/8/layout/cycle6"/>
    <dgm:cxn modelId="{52CE5CE7-EC31-4720-B00C-E6890DBD5770}" type="presParOf" srcId="{D48CA484-F160-4202-B363-66BCF5982354}" destId="{D3A1A0A9-2CA4-4390-BF27-949BA8F2EB40}" srcOrd="13" destOrd="0" presId="urn:microsoft.com/office/officeart/2005/8/layout/cycle6"/>
    <dgm:cxn modelId="{7033D6DB-62B2-461B-A544-316737B97805}" type="presParOf" srcId="{D48CA484-F160-4202-B363-66BCF5982354}" destId="{EB44438F-4F31-4444-B12E-89507FB0C68A}" srcOrd="14" destOrd="0" presId="urn:microsoft.com/office/officeart/2005/8/layout/cycle6"/>
    <dgm:cxn modelId="{08656526-D57D-4F6A-9EFC-99186A3A5325}" type="presParOf" srcId="{D48CA484-F160-4202-B363-66BCF5982354}" destId="{EF09C461-07FB-4ACF-BDA7-2004845377D2}" srcOrd="15" destOrd="0" presId="urn:microsoft.com/office/officeart/2005/8/layout/cycle6"/>
    <dgm:cxn modelId="{B640A7DC-A20B-474B-B35D-240E3BBB10B4}" type="presParOf" srcId="{D48CA484-F160-4202-B363-66BCF5982354}" destId="{AEEAE443-9F7A-4D01-954D-62C72E0613CD}" srcOrd="16" destOrd="0" presId="urn:microsoft.com/office/officeart/2005/8/layout/cycle6"/>
    <dgm:cxn modelId="{475A60E9-10B4-4A16-A04C-AECB8B63DFB0}" type="presParOf" srcId="{D48CA484-F160-4202-B363-66BCF5982354}" destId="{DA65C894-0637-4685-A4CC-B238EF299E1E}" srcOrd="17" destOrd="0" presId="urn:microsoft.com/office/officeart/2005/8/layout/cycle6"/>
    <dgm:cxn modelId="{56512E12-B577-45C5-A3AB-3B8EE5819893}" type="presParOf" srcId="{D48CA484-F160-4202-B363-66BCF5982354}" destId="{C9C1BBC3-3B7A-4203-B49D-A35178A0EC92}" srcOrd="18" destOrd="0" presId="urn:microsoft.com/office/officeart/2005/8/layout/cycle6"/>
    <dgm:cxn modelId="{1498001B-C2AD-4A0E-A674-336E4CC95147}" type="presParOf" srcId="{D48CA484-F160-4202-B363-66BCF5982354}" destId="{66E36920-885F-4C3B-B02A-82AEF4AD7290}" srcOrd="19" destOrd="0" presId="urn:microsoft.com/office/officeart/2005/8/layout/cycle6"/>
    <dgm:cxn modelId="{D86D79B2-A672-476B-A41C-6EA147E8A4C4}" type="presParOf" srcId="{D48CA484-F160-4202-B363-66BCF5982354}" destId="{755BC3D7-3281-429C-92AE-B0FF23C4F6E8}" srcOrd="20" destOrd="0" presId="urn:microsoft.com/office/officeart/2005/8/layout/cycle6"/>
    <dgm:cxn modelId="{C425B6E0-ED09-4E97-9E76-F72773DC351B}" type="presParOf" srcId="{D48CA484-F160-4202-B363-66BCF5982354}" destId="{95C34A89-F341-4ED3-94FB-2814C7939B87}" srcOrd="21" destOrd="0" presId="urn:microsoft.com/office/officeart/2005/8/layout/cycle6"/>
    <dgm:cxn modelId="{57074641-AE28-40D6-A57D-D2C8A11511E6}" type="presParOf" srcId="{D48CA484-F160-4202-B363-66BCF5982354}" destId="{9384FBBB-A9BF-4052-93FD-242ACA9A00F7}" srcOrd="22" destOrd="0" presId="urn:microsoft.com/office/officeart/2005/8/layout/cycle6"/>
    <dgm:cxn modelId="{11A6529C-742A-4D57-9B69-751EBA9AAD10}" type="presParOf" srcId="{D48CA484-F160-4202-B363-66BCF5982354}" destId="{E09CAFE5-6119-4175-BEE3-EB2FEA228358}" srcOrd="23" destOrd="0" presId="urn:microsoft.com/office/officeart/2005/8/layout/cycle6"/>
    <dgm:cxn modelId="{EEE933C9-33E8-4EE4-ADCE-7A792B6173C3}" type="presParOf" srcId="{D48CA484-F160-4202-B363-66BCF5982354}" destId="{9B995674-618A-4518-8BD4-727C03FD31D2}" srcOrd="24" destOrd="0" presId="urn:microsoft.com/office/officeart/2005/8/layout/cycle6"/>
    <dgm:cxn modelId="{7EA9C6F0-A149-476E-8EC8-238F218635CC}" type="presParOf" srcId="{D48CA484-F160-4202-B363-66BCF5982354}" destId="{88236600-D099-45E7-AA91-26259473E421}" srcOrd="25" destOrd="0" presId="urn:microsoft.com/office/officeart/2005/8/layout/cycle6"/>
    <dgm:cxn modelId="{49458715-651E-4320-972F-6527E70C771B}" type="presParOf" srcId="{D48CA484-F160-4202-B363-66BCF5982354}" destId="{D8015DB1-7B56-4D54-8CD2-12CF00DDA071}" srcOrd="26" destOrd="0" presId="urn:microsoft.com/office/officeart/2005/8/layout/cycle6"/>
    <dgm:cxn modelId="{97013A69-19F4-4CD9-83B4-E8D6A6788BB6}" type="presParOf" srcId="{D48CA484-F160-4202-B363-66BCF5982354}" destId="{4FD5D629-F241-427D-962B-D34D32681CAD}" srcOrd="27" destOrd="0" presId="urn:microsoft.com/office/officeart/2005/8/layout/cycle6"/>
    <dgm:cxn modelId="{DBBAAD14-A6D1-4607-92F8-54DB40DC9EB6}" type="presParOf" srcId="{D48CA484-F160-4202-B363-66BCF5982354}" destId="{E414189F-5662-404D-A16C-4879D1EEE184}" srcOrd="28" destOrd="0" presId="urn:microsoft.com/office/officeart/2005/8/layout/cycle6"/>
    <dgm:cxn modelId="{006BAB0C-0938-4622-9102-ED9CAB3F5ECD}" type="presParOf" srcId="{D48CA484-F160-4202-B363-66BCF5982354}" destId="{EB9D569E-513B-41F9-87AB-1C5F2705FECF}" srcOrd="29"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96BB2-934D-4923-A5BA-213889294790}" type="doc">
      <dgm:prSet loTypeId="urn:microsoft.com/office/officeart/2005/8/layout/bProcess4" loCatId="process" qsTypeId="urn:microsoft.com/office/officeart/2005/8/quickstyle/3d4" qsCatId="3D" csTypeId="urn:microsoft.com/office/officeart/2005/8/colors/colorful1#2" csCatId="colorful" phldr="1"/>
      <dgm:spPr/>
      <dgm:t>
        <a:bodyPr/>
        <a:lstStyle/>
        <a:p>
          <a:endParaRPr lang="de-DE"/>
        </a:p>
      </dgm:t>
    </dgm:pt>
    <dgm:pt modelId="{A6D7572B-6321-48BB-A580-A763693A8B6C}">
      <dgm:prSet phldrT="[Text]" custT="1"/>
      <dgm:spPr/>
      <dgm:t>
        <a:bodyPr/>
        <a:lstStyle/>
        <a:p>
          <a:r>
            <a:rPr lang="de-DE" sz="1400" b="1" dirty="0" smtClean="0">
              <a:ln w="3175"/>
            </a:rPr>
            <a:t>Lehrkräfte, Kinder, Eltern, Sozialpädagogin und weiteres Personal der </a:t>
          </a:r>
          <a:br>
            <a:rPr lang="de-DE" sz="1400" b="1" dirty="0" smtClean="0">
              <a:ln w="3175"/>
            </a:rPr>
          </a:br>
          <a:r>
            <a:rPr lang="de-DE" sz="1400" b="1" dirty="0" err="1" smtClean="0">
              <a:ln w="3175"/>
            </a:rPr>
            <a:t>meko</a:t>
          </a:r>
          <a:r>
            <a:rPr lang="de-DE" sz="1400" b="1" dirty="0" smtClean="0">
              <a:ln w="3175"/>
            </a:rPr>
            <a:t>-Grundschule</a:t>
          </a:r>
          <a:endParaRPr lang="de-DE" sz="1400" b="1" dirty="0">
            <a:ln w="3175"/>
          </a:endParaRPr>
        </a:p>
      </dgm:t>
    </dgm:pt>
    <dgm:pt modelId="{0A5F808D-D809-4B6B-AAB4-5161AFE5B79B}" type="parTrans" cxnId="{9A5EF737-34F5-467B-B933-D821DDD02C8A}">
      <dgm:prSet/>
      <dgm:spPr/>
      <dgm:t>
        <a:bodyPr/>
        <a:lstStyle/>
        <a:p>
          <a:endParaRPr lang="de-DE">
            <a:ln w="3175">
              <a:noFill/>
            </a:ln>
            <a:solidFill>
              <a:schemeClr val="bg1"/>
            </a:solidFill>
          </a:endParaRPr>
        </a:p>
      </dgm:t>
    </dgm:pt>
    <dgm:pt modelId="{E693E000-8294-48F6-B5FC-51DDECC8215C}" type="sibTrans" cxnId="{9A5EF737-34F5-467B-B933-D821DDD02C8A}">
      <dgm:prSet/>
      <dgm:spPr/>
      <dgm:t>
        <a:bodyPr/>
        <a:lstStyle/>
        <a:p>
          <a:endParaRPr lang="de-DE">
            <a:ln w="3175">
              <a:noFill/>
            </a:ln>
            <a:solidFill>
              <a:schemeClr val="bg1"/>
            </a:solidFill>
          </a:endParaRPr>
        </a:p>
      </dgm:t>
    </dgm:pt>
    <dgm:pt modelId="{12166ED8-A9C0-4ACF-ABBE-8A90B505E61D}">
      <dgm:prSet phldrT="[Text]" custT="1"/>
      <dgm:spPr/>
      <dgm:t>
        <a:bodyPr/>
        <a:lstStyle/>
        <a:p>
          <a:r>
            <a:rPr lang="de-DE" sz="1400" b="1" dirty="0" smtClean="0">
              <a:ln w="3175"/>
            </a:rPr>
            <a:t>Hort „Oderpiraten“</a:t>
          </a:r>
          <a:endParaRPr lang="de-DE" sz="1400" b="1" dirty="0">
            <a:ln w="3175"/>
          </a:endParaRPr>
        </a:p>
      </dgm:t>
    </dgm:pt>
    <dgm:pt modelId="{516D3EC2-06B1-4B46-94E7-EA02359E1D9F}" type="parTrans" cxnId="{6C6F425F-2003-41F7-B254-26EB513526C6}">
      <dgm:prSet/>
      <dgm:spPr/>
      <dgm:t>
        <a:bodyPr/>
        <a:lstStyle/>
        <a:p>
          <a:endParaRPr lang="de-DE">
            <a:ln w="3175">
              <a:noFill/>
            </a:ln>
            <a:solidFill>
              <a:schemeClr val="bg1"/>
            </a:solidFill>
          </a:endParaRPr>
        </a:p>
      </dgm:t>
    </dgm:pt>
    <dgm:pt modelId="{F287D7D1-8990-42CD-95B9-571B1622B2F2}" type="sibTrans" cxnId="{6C6F425F-2003-41F7-B254-26EB513526C6}">
      <dgm:prSet/>
      <dgm:spPr/>
      <dgm:t>
        <a:bodyPr/>
        <a:lstStyle/>
        <a:p>
          <a:endParaRPr lang="de-DE">
            <a:ln w="3175">
              <a:noFill/>
            </a:ln>
            <a:solidFill>
              <a:schemeClr val="bg1"/>
            </a:solidFill>
          </a:endParaRPr>
        </a:p>
      </dgm:t>
    </dgm:pt>
    <dgm:pt modelId="{8559E197-616A-441A-BA58-9C0333FE9D6C}">
      <dgm:prSet phldrT="[Text]" custT="1"/>
      <dgm:spPr/>
      <dgm:t>
        <a:bodyPr/>
        <a:lstStyle/>
        <a:p>
          <a:r>
            <a:rPr lang="de-DE" sz="1400" b="1" dirty="0" smtClean="0">
              <a:ln w="3175"/>
            </a:rPr>
            <a:t>Lessingschule – Schule mit dem </a:t>
          </a:r>
          <a:r>
            <a:rPr lang="de-DE" sz="1400" b="1" dirty="0" err="1" smtClean="0">
              <a:ln w="3175"/>
            </a:rPr>
            <a:t>sonderpäd</a:t>
          </a:r>
          <a:r>
            <a:rPr lang="de-DE" sz="1400" b="1" dirty="0" smtClean="0">
              <a:ln w="3175"/>
            </a:rPr>
            <a:t>. Förderschwerpunkt Lernen</a:t>
          </a:r>
        </a:p>
      </dgm:t>
    </dgm:pt>
    <dgm:pt modelId="{98F8CC29-7809-40F1-9375-965087D39A5E}" type="sibTrans" cxnId="{5A4081A1-F91C-4ED4-ACDA-02C40FB7F4B9}">
      <dgm:prSet/>
      <dgm:spPr/>
      <dgm:t>
        <a:bodyPr/>
        <a:lstStyle/>
        <a:p>
          <a:endParaRPr lang="de-DE">
            <a:ln w="3175">
              <a:noFill/>
            </a:ln>
            <a:solidFill>
              <a:schemeClr val="bg1"/>
            </a:solidFill>
          </a:endParaRPr>
        </a:p>
      </dgm:t>
    </dgm:pt>
    <dgm:pt modelId="{1908F6BD-15C0-4A30-A96A-88006AF213DE}" type="parTrans" cxnId="{5A4081A1-F91C-4ED4-ACDA-02C40FB7F4B9}">
      <dgm:prSet/>
      <dgm:spPr/>
      <dgm:t>
        <a:bodyPr/>
        <a:lstStyle/>
        <a:p>
          <a:endParaRPr lang="de-DE">
            <a:ln w="3175">
              <a:noFill/>
            </a:ln>
            <a:solidFill>
              <a:schemeClr val="bg1"/>
            </a:solidFill>
          </a:endParaRPr>
        </a:p>
      </dgm:t>
    </dgm:pt>
    <dgm:pt modelId="{74F77B8D-041D-401F-AE21-FA26206DF2D4}">
      <dgm:prSet phldrT="[Text]" custT="1"/>
      <dgm:spPr/>
      <dgm:t>
        <a:bodyPr/>
        <a:lstStyle/>
        <a:p>
          <a:r>
            <a:rPr lang="de-DE" sz="1400" b="1" dirty="0" smtClean="0">
              <a:ln w="3175"/>
            </a:rPr>
            <a:t>SPI NL Brandenburg (MIKADO)</a:t>
          </a:r>
          <a:endParaRPr lang="de-DE" sz="1400" b="1" dirty="0">
            <a:ln w="3175"/>
          </a:endParaRPr>
        </a:p>
      </dgm:t>
    </dgm:pt>
    <dgm:pt modelId="{D6D4EC9F-2FC4-4ABE-91F2-D0A40F2581EE}" type="parTrans" cxnId="{DD7DDBE4-8B11-494A-94A1-8902E9DA102E}">
      <dgm:prSet/>
      <dgm:spPr/>
      <dgm:t>
        <a:bodyPr/>
        <a:lstStyle/>
        <a:p>
          <a:endParaRPr lang="de-DE"/>
        </a:p>
      </dgm:t>
    </dgm:pt>
    <dgm:pt modelId="{2F20ABA5-8878-42BE-89EB-58A8F2168819}" type="sibTrans" cxnId="{DD7DDBE4-8B11-494A-94A1-8902E9DA102E}">
      <dgm:prSet/>
      <dgm:spPr/>
      <dgm:t>
        <a:bodyPr/>
        <a:lstStyle/>
        <a:p>
          <a:endParaRPr lang="de-DE"/>
        </a:p>
      </dgm:t>
    </dgm:pt>
    <dgm:pt modelId="{ADFAC60E-AA22-474E-A481-1B8B4A35F94C}">
      <dgm:prSet phldrT="[Text]" custT="1"/>
      <dgm:spPr/>
      <dgm:t>
        <a:bodyPr/>
        <a:lstStyle/>
        <a:p>
          <a:r>
            <a:rPr lang="de-DE" sz="1400" b="1" dirty="0" smtClean="0">
              <a:ln w="3175"/>
            </a:rPr>
            <a:t>Ü1: AWO </a:t>
          </a:r>
          <a:r>
            <a:rPr lang="de-DE" sz="1400" b="1" dirty="0" err="1" smtClean="0">
              <a:ln w="3175"/>
            </a:rPr>
            <a:t>Integrationskita</a:t>
          </a:r>
          <a:r>
            <a:rPr lang="de-DE" sz="1400" b="1" dirty="0" smtClean="0">
              <a:ln w="3175"/>
            </a:rPr>
            <a:t> „Mühlental“  und die Kita „Spatzenhaus“</a:t>
          </a:r>
        </a:p>
      </dgm:t>
    </dgm:pt>
    <dgm:pt modelId="{642F0234-2D15-4C0D-AE2B-42E9E6F013E9}" type="parTrans" cxnId="{1412B2CE-34F9-4612-98BB-01DE1C729280}">
      <dgm:prSet/>
      <dgm:spPr/>
      <dgm:t>
        <a:bodyPr/>
        <a:lstStyle/>
        <a:p>
          <a:endParaRPr lang="de-DE"/>
        </a:p>
      </dgm:t>
    </dgm:pt>
    <dgm:pt modelId="{F9920C9F-7DA4-4BCD-AB2E-EBEB5DCB45EC}" type="sibTrans" cxnId="{1412B2CE-34F9-4612-98BB-01DE1C729280}">
      <dgm:prSet/>
      <dgm:spPr/>
      <dgm:t>
        <a:bodyPr/>
        <a:lstStyle/>
        <a:p>
          <a:endParaRPr lang="de-DE"/>
        </a:p>
      </dgm:t>
    </dgm:pt>
    <dgm:pt modelId="{3EC09C63-B3E4-434F-8EF2-541FCF090D97}">
      <dgm:prSet phldrT="[Text]" custT="1"/>
      <dgm:spPr/>
      <dgm:t>
        <a:bodyPr/>
        <a:lstStyle/>
        <a:p>
          <a:r>
            <a:rPr lang="de-DE" sz="1400" b="1" dirty="0" smtClean="0">
              <a:ln w="3175"/>
            </a:rPr>
            <a:t>Schulamt und Schulträger Frankfurt (Oder)</a:t>
          </a:r>
          <a:endParaRPr lang="de-DE" sz="1400" b="1" dirty="0">
            <a:ln w="3175"/>
          </a:endParaRPr>
        </a:p>
      </dgm:t>
    </dgm:pt>
    <dgm:pt modelId="{005BC5F7-EBBF-4485-84E7-F2C4EDDF3FAC}" type="parTrans" cxnId="{ACF3974D-B30C-4B07-8E17-1E95EDAD8906}">
      <dgm:prSet/>
      <dgm:spPr/>
      <dgm:t>
        <a:bodyPr/>
        <a:lstStyle/>
        <a:p>
          <a:endParaRPr lang="de-DE"/>
        </a:p>
      </dgm:t>
    </dgm:pt>
    <dgm:pt modelId="{2B4C2AFA-3252-487D-987A-F771834CA80D}" type="sibTrans" cxnId="{ACF3974D-B30C-4B07-8E17-1E95EDAD8906}">
      <dgm:prSet/>
      <dgm:spPr/>
      <dgm:t>
        <a:bodyPr/>
        <a:lstStyle/>
        <a:p>
          <a:endParaRPr lang="de-DE"/>
        </a:p>
      </dgm:t>
    </dgm:pt>
    <dgm:pt modelId="{3E4875CA-ACBD-47E4-9F42-62F69D6A27B2}">
      <dgm:prSet phldrT="[Text]" custT="1"/>
      <dgm:spPr/>
      <dgm:t>
        <a:bodyPr/>
        <a:lstStyle/>
        <a:p>
          <a:r>
            <a:rPr lang="de-DE" sz="1400" b="1" dirty="0" smtClean="0">
              <a:ln w="3175"/>
            </a:rPr>
            <a:t>Förderverein der meko-Grundschule</a:t>
          </a:r>
          <a:endParaRPr lang="de-DE" sz="1400" b="1" dirty="0">
            <a:ln w="3175"/>
          </a:endParaRPr>
        </a:p>
      </dgm:t>
    </dgm:pt>
    <dgm:pt modelId="{45547A45-B17E-497C-9FDF-8B468A16305C}" type="parTrans" cxnId="{08AAAB10-0F99-4D4E-8A14-BC9B5B5F0235}">
      <dgm:prSet/>
      <dgm:spPr/>
      <dgm:t>
        <a:bodyPr/>
        <a:lstStyle/>
        <a:p>
          <a:endParaRPr lang="de-DE"/>
        </a:p>
      </dgm:t>
    </dgm:pt>
    <dgm:pt modelId="{C459C53D-67D7-4AD7-9217-D97E8832B4B2}" type="sibTrans" cxnId="{08AAAB10-0F99-4D4E-8A14-BC9B5B5F0235}">
      <dgm:prSet/>
      <dgm:spPr/>
      <dgm:t>
        <a:bodyPr/>
        <a:lstStyle/>
        <a:p>
          <a:endParaRPr lang="de-DE"/>
        </a:p>
      </dgm:t>
    </dgm:pt>
    <dgm:pt modelId="{80B2B086-E684-4BF4-AA54-1EC886D0F4E6}">
      <dgm:prSet phldrT="[Text]" custT="1"/>
      <dgm:spPr/>
      <dgm:t>
        <a:bodyPr/>
        <a:lstStyle/>
        <a:p>
          <a:r>
            <a:rPr lang="de-DE" sz="1400" b="1" dirty="0" smtClean="0">
              <a:ln w="3175"/>
            </a:rPr>
            <a:t>Stadtbibliothek, Stiftung Lesen</a:t>
          </a:r>
          <a:endParaRPr lang="de-DE" sz="1400" b="1" dirty="0">
            <a:ln w="3175"/>
          </a:endParaRPr>
        </a:p>
      </dgm:t>
    </dgm:pt>
    <dgm:pt modelId="{FEF68A50-7C93-4600-BE99-967356279943}" type="parTrans" cxnId="{DB1F7B5E-F357-431B-B349-AD727F53D667}">
      <dgm:prSet/>
      <dgm:spPr/>
      <dgm:t>
        <a:bodyPr/>
        <a:lstStyle/>
        <a:p>
          <a:endParaRPr lang="de-DE"/>
        </a:p>
      </dgm:t>
    </dgm:pt>
    <dgm:pt modelId="{65D43FE5-A167-4A30-BCEF-B7BA0F5F9ADE}" type="sibTrans" cxnId="{DB1F7B5E-F357-431B-B349-AD727F53D667}">
      <dgm:prSet/>
      <dgm:spPr/>
      <dgm:t>
        <a:bodyPr/>
        <a:lstStyle/>
        <a:p>
          <a:endParaRPr lang="de-DE"/>
        </a:p>
      </dgm:t>
    </dgm:pt>
    <dgm:pt modelId="{70A947F3-3242-4A17-B14A-34ACBAC6BD98}">
      <dgm:prSet phldrT="[Text]" custT="1"/>
      <dgm:spPr/>
      <dgm:t>
        <a:bodyPr/>
        <a:lstStyle/>
        <a:p>
          <a:r>
            <a:rPr lang="de-DE" sz="1400" b="1" smtClean="0">
              <a:ln w="3175"/>
            </a:rPr>
            <a:t>Förderer: Ministerien, auch Stiftungen und Vereine</a:t>
          </a:r>
          <a:endParaRPr lang="de-DE" sz="1400" b="1" dirty="0">
            <a:ln w="3175"/>
          </a:endParaRPr>
        </a:p>
      </dgm:t>
    </dgm:pt>
    <dgm:pt modelId="{9C3577BA-7327-4969-BC40-402C18CB15C4}" type="parTrans" cxnId="{E6169D05-B004-4E8A-9638-10935F90D1BF}">
      <dgm:prSet/>
      <dgm:spPr/>
      <dgm:t>
        <a:bodyPr/>
        <a:lstStyle/>
        <a:p>
          <a:endParaRPr lang="de-DE"/>
        </a:p>
      </dgm:t>
    </dgm:pt>
    <dgm:pt modelId="{33127B4A-A39C-4AB6-9E72-FC032655A0CB}" type="sibTrans" cxnId="{E6169D05-B004-4E8A-9638-10935F90D1BF}">
      <dgm:prSet/>
      <dgm:spPr/>
      <dgm:t>
        <a:bodyPr/>
        <a:lstStyle/>
        <a:p>
          <a:endParaRPr lang="de-DE"/>
        </a:p>
      </dgm:t>
    </dgm:pt>
    <dgm:pt modelId="{83A369E7-70B1-465B-96F3-2330770F30BD}" type="pres">
      <dgm:prSet presAssocID="{CF196BB2-934D-4923-A5BA-213889294790}" presName="Name0" presStyleCnt="0">
        <dgm:presLayoutVars>
          <dgm:dir/>
          <dgm:resizeHandles/>
        </dgm:presLayoutVars>
      </dgm:prSet>
      <dgm:spPr/>
      <dgm:t>
        <a:bodyPr/>
        <a:lstStyle/>
        <a:p>
          <a:endParaRPr lang="de-DE"/>
        </a:p>
      </dgm:t>
    </dgm:pt>
    <dgm:pt modelId="{3F74F750-A514-4CB5-9B91-E2F68345D009}" type="pres">
      <dgm:prSet presAssocID="{A6D7572B-6321-48BB-A580-A763693A8B6C}" presName="compNode" presStyleCnt="0"/>
      <dgm:spPr/>
    </dgm:pt>
    <dgm:pt modelId="{B515FB7D-4EE8-48DD-BE71-883BA9F3AA24}" type="pres">
      <dgm:prSet presAssocID="{A6D7572B-6321-48BB-A580-A763693A8B6C}" presName="dummyConnPt" presStyleCnt="0"/>
      <dgm:spPr/>
    </dgm:pt>
    <dgm:pt modelId="{C58BC93C-05C9-49F3-BE14-C880C0227178}" type="pres">
      <dgm:prSet presAssocID="{A6D7572B-6321-48BB-A580-A763693A8B6C}" presName="node" presStyleLbl="node1" presStyleIdx="0" presStyleCnt="9">
        <dgm:presLayoutVars>
          <dgm:bulletEnabled val="1"/>
        </dgm:presLayoutVars>
      </dgm:prSet>
      <dgm:spPr/>
      <dgm:t>
        <a:bodyPr/>
        <a:lstStyle/>
        <a:p>
          <a:endParaRPr lang="de-DE"/>
        </a:p>
      </dgm:t>
    </dgm:pt>
    <dgm:pt modelId="{E81574E5-0588-4399-9D4D-62D199997E49}" type="pres">
      <dgm:prSet presAssocID="{E693E000-8294-48F6-B5FC-51DDECC8215C}" presName="sibTrans" presStyleLbl="bgSibTrans2D1" presStyleIdx="0" presStyleCnt="8"/>
      <dgm:spPr/>
      <dgm:t>
        <a:bodyPr/>
        <a:lstStyle/>
        <a:p>
          <a:endParaRPr lang="de-DE"/>
        </a:p>
      </dgm:t>
    </dgm:pt>
    <dgm:pt modelId="{1F9B26F1-43F6-4A3B-872A-4B524171E65A}" type="pres">
      <dgm:prSet presAssocID="{8559E197-616A-441A-BA58-9C0333FE9D6C}" presName="compNode" presStyleCnt="0"/>
      <dgm:spPr/>
    </dgm:pt>
    <dgm:pt modelId="{0A28774C-B00E-4DF7-81A9-F9A56E2622A2}" type="pres">
      <dgm:prSet presAssocID="{8559E197-616A-441A-BA58-9C0333FE9D6C}" presName="dummyConnPt" presStyleCnt="0"/>
      <dgm:spPr/>
    </dgm:pt>
    <dgm:pt modelId="{9CC04120-0BCA-47B0-9C0C-085C87C9FF4C}" type="pres">
      <dgm:prSet presAssocID="{8559E197-616A-441A-BA58-9C0333FE9D6C}" presName="node" presStyleLbl="node1" presStyleIdx="1" presStyleCnt="9">
        <dgm:presLayoutVars>
          <dgm:bulletEnabled val="1"/>
        </dgm:presLayoutVars>
      </dgm:prSet>
      <dgm:spPr/>
      <dgm:t>
        <a:bodyPr/>
        <a:lstStyle/>
        <a:p>
          <a:endParaRPr lang="de-DE"/>
        </a:p>
      </dgm:t>
    </dgm:pt>
    <dgm:pt modelId="{AFB592B5-8ABE-407F-B080-2E1EC7CB8F13}" type="pres">
      <dgm:prSet presAssocID="{98F8CC29-7809-40F1-9375-965087D39A5E}" presName="sibTrans" presStyleLbl="bgSibTrans2D1" presStyleIdx="1" presStyleCnt="8"/>
      <dgm:spPr/>
      <dgm:t>
        <a:bodyPr/>
        <a:lstStyle/>
        <a:p>
          <a:endParaRPr lang="de-DE"/>
        </a:p>
      </dgm:t>
    </dgm:pt>
    <dgm:pt modelId="{B8BA8B5A-D0C9-4BB5-B00B-6278537C9AF1}" type="pres">
      <dgm:prSet presAssocID="{ADFAC60E-AA22-474E-A481-1B8B4A35F94C}" presName="compNode" presStyleCnt="0"/>
      <dgm:spPr/>
    </dgm:pt>
    <dgm:pt modelId="{60A5AA68-8925-4A49-84D5-8C01BF0793C5}" type="pres">
      <dgm:prSet presAssocID="{ADFAC60E-AA22-474E-A481-1B8B4A35F94C}" presName="dummyConnPt" presStyleCnt="0"/>
      <dgm:spPr/>
    </dgm:pt>
    <dgm:pt modelId="{5E86F9B0-DB13-4327-84E6-9188EA7D692A}" type="pres">
      <dgm:prSet presAssocID="{ADFAC60E-AA22-474E-A481-1B8B4A35F94C}" presName="node" presStyleLbl="node1" presStyleIdx="2" presStyleCnt="9">
        <dgm:presLayoutVars>
          <dgm:bulletEnabled val="1"/>
        </dgm:presLayoutVars>
      </dgm:prSet>
      <dgm:spPr/>
      <dgm:t>
        <a:bodyPr/>
        <a:lstStyle/>
        <a:p>
          <a:endParaRPr lang="de-DE"/>
        </a:p>
      </dgm:t>
    </dgm:pt>
    <dgm:pt modelId="{387C2921-AFAF-4D53-A9F1-2DCB431B866F}" type="pres">
      <dgm:prSet presAssocID="{F9920C9F-7DA4-4BCD-AB2E-EBEB5DCB45EC}" presName="sibTrans" presStyleLbl="bgSibTrans2D1" presStyleIdx="2" presStyleCnt="8"/>
      <dgm:spPr/>
      <dgm:t>
        <a:bodyPr/>
        <a:lstStyle/>
        <a:p>
          <a:endParaRPr lang="de-DE"/>
        </a:p>
      </dgm:t>
    </dgm:pt>
    <dgm:pt modelId="{3D5685A6-7624-440F-9549-1E67069C1A86}" type="pres">
      <dgm:prSet presAssocID="{12166ED8-A9C0-4ACF-ABBE-8A90B505E61D}" presName="compNode" presStyleCnt="0"/>
      <dgm:spPr/>
    </dgm:pt>
    <dgm:pt modelId="{A6F67828-90CA-4B17-B6D5-731FEFD53E31}" type="pres">
      <dgm:prSet presAssocID="{12166ED8-A9C0-4ACF-ABBE-8A90B505E61D}" presName="dummyConnPt" presStyleCnt="0"/>
      <dgm:spPr/>
    </dgm:pt>
    <dgm:pt modelId="{A5CAA290-6414-425B-9075-C8C554870456}" type="pres">
      <dgm:prSet presAssocID="{12166ED8-A9C0-4ACF-ABBE-8A90B505E61D}" presName="node" presStyleLbl="node1" presStyleIdx="3" presStyleCnt="9">
        <dgm:presLayoutVars>
          <dgm:bulletEnabled val="1"/>
        </dgm:presLayoutVars>
      </dgm:prSet>
      <dgm:spPr/>
      <dgm:t>
        <a:bodyPr/>
        <a:lstStyle/>
        <a:p>
          <a:endParaRPr lang="de-DE"/>
        </a:p>
      </dgm:t>
    </dgm:pt>
    <dgm:pt modelId="{188EA900-1FC6-409D-A3BE-48CABFE7430D}" type="pres">
      <dgm:prSet presAssocID="{F287D7D1-8990-42CD-95B9-571B1622B2F2}" presName="sibTrans" presStyleLbl="bgSibTrans2D1" presStyleIdx="3" presStyleCnt="8"/>
      <dgm:spPr/>
      <dgm:t>
        <a:bodyPr/>
        <a:lstStyle/>
        <a:p>
          <a:endParaRPr lang="de-DE"/>
        </a:p>
      </dgm:t>
    </dgm:pt>
    <dgm:pt modelId="{328E86AB-0EFC-46EB-8FA6-3DA854EF0D62}" type="pres">
      <dgm:prSet presAssocID="{3EC09C63-B3E4-434F-8EF2-541FCF090D97}" presName="compNode" presStyleCnt="0"/>
      <dgm:spPr/>
    </dgm:pt>
    <dgm:pt modelId="{67CA3F75-610A-4B1A-AC03-6FA9F9F81CC6}" type="pres">
      <dgm:prSet presAssocID="{3EC09C63-B3E4-434F-8EF2-541FCF090D97}" presName="dummyConnPt" presStyleCnt="0"/>
      <dgm:spPr/>
    </dgm:pt>
    <dgm:pt modelId="{8FBC7C69-FA3D-49E6-9366-C44455DB0656}" type="pres">
      <dgm:prSet presAssocID="{3EC09C63-B3E4-434F-8EF2-541FCF090D97}" presName="node" presStyleLbl="node1" presStyleIdx="4" presStyleCnt="9">
        <dgm:presLayoutVars>
          <dgm:bulletEnabled val="1"/>
        </dgm:presLayoutVars>
      </dgm:prSet>
      <dgm:spPr/>
      <dgm:t>
        <a:bodyPr/>
        <a:lstStyle/>
        <a:p>
          <a:endParaRPr lang="de-DE"/>
        </a:p>
      </dgm:t>
    </dgm:pt>
    <dgm:pt modelId="{265AAEDF-4287-43F5-A4C1-7EC1FCA3EC6B}" type="pres">
      <dgm:prSet presAssocID="{2B4C2AFA-3252-487D-987A-F771834CA80D}" presName="sibTrans" presStyleLbl="bgSibTrans2D1" presStyleIdx="4" presStyleCnt="8"/>
      <dgm:spPr/>
      <dgm:t>
        <a:bodyPr/>
        <a:lstStyle/>
        <a:p>
          <a:endParaRPr lang="de-DE"/>
        </a:p>
      </dgm:t>
    </dgm:pt>
    <dgm:pt modelId="{EB196658-EEE4-4CD2-A680-CE3B4A0AC67F}" type="pres">
      <dgm:prSet presAssocID="{3E4875CA-ACBD-47E4-9F42-62F69D6A27B2}" presName="compNode" presStyleCnt="0"/>
      <dgm:spPr/>
    </dgm:pt>
    <dgm:pt modelId="{602B5989-D40A-49EC-9A7D-AA6A245F1FF0}" type="pres">
      <dgm:prSet presAssocID="{3E4875CA-ACBD-47E4-9F42-62F69D6A27B2}" presName="dummyConnPt" presStyleCnt="0"/>
      <dgm:spPr/>
    </dgm:pt>
    <dgm:pt modelId="{D472C972-5C56-442F-91D9-FD8147EDB7DC}" type="pres">
      <dgm:prSet presAssocID="{3E4875CA-ACBD-47E4-9F42-62F69D6A27B2}" presName="node" presStyleLbl="node1" presStyleIdx="5" presStyleCnt="9">
        <dgm:presLayoutVars>
          <dgm:bulletEnabled val="1"/>
        </dgm:presLayoutVars>
      </dgm:prSet>
      <dgm:spPr/>
      <dgm:t>
        <a:bodyPr/>
        <a:lstStyle/>
        <a:p>
          <a:endParaRPr lang="de-DE"/>
        </a:p>
      </dgm:t>
    </dgm:pt>
    <dgm:pt modelId="{94691386-64FC-4CAE-AA2C-A8A71827ADBD}" type="pres">
      <dgm:prSet presAssocID="{C459C53D-67D7-4AD7-9217-D97E8832B4B2}" presName="sibTrans" presStyleLbl="bgSibTrans2D1" presStyleIdx="5" presStyleCnt="8"/>
      <dgm:spPr/>
      <dgm:t>
        <a:bodyPr/>
        <a:lstStyle/>
        <a:p>
          <a:endParaRPr lang="de-DE"/>
        </a:p>
      </dgm:t>
    </dgm:pt>
    <dgm:pt modelId="{08103DA3-4976-4C2D-BEE9-2B80E2B5ED7C}" type="pres">
      <dgm:prSet presAssocID="{74F77B8D-041D-401F-AE21-FA26206DF2D4}" presName="compNode" presStyleCnt="0"/>
      <dgm:spPr/>
    </dgm:pt>
    <dgm:pt modelId="{0D90F29B-8A69-450D-A47E-380B09D84B2B}" type="pres">
      <dgm:prSet presAssocID="{74F77B8D-041D-401F-AE21-FA26206DF2D4}" presName="dummyConnPt" presStyleCnt="0"/>
      <dgm:spPr/>
    </dgm:pt>
    <dgm:pt modelId="{763B8C64-0999-453E-8E53-AC07281F6B09}" type="pres">
      <dgm:prSet presAssocID="{74F77B8D-041D-401F-AE21-FA26206DF2D4}" presName="node" presStyleLbl="node1" presStyleIdx="6" presStyleCnt="9">
        <dgm:presLayoutVars>
          <dgm:bulletEnabled val="1"/>
        </dgm:presLayoutVars>
      </dgm:prSet>
      <dgm:spPr/>
      <dgm:t>
        <a:bodyPr/>
        <a:lstStyle/>
        <a:p>
          <a:endParaRPr lang="de-DE"/>
        </a:p>
      </dgm:t>
    </dgm:pt>
    <dgm:pt modelId="{D50A024E-F2CC-4CF4-B708-924CC26AA5E2}" type="pres">
      <dgm:prSet presAssocID="{2F20ABA5-8878-42BE-89EB-58A8F2168819}" presName="sibTrans" presStyleLbl="bgSibTrans2D1" presStyleIdx="6" presStyleCnt="8"/>
      <dgm:spPr/>
      <dgm:t>
        <a:bodyPr/>
        <a:lstStyle/>
        <a:p>
          <a:endParaRPr lang="de-DE"/>
        </a:p>
      </dgm:t>
    </dgm:pt>
    <dgm:pt modelId="{D82C613D-376A-4489-B526-AE960999E07B}" type="pres">
      <dgm:prSet presAssocID="{80B2B086-E684-4BF4-AA54-1EC886D0F4E6}" presName="compNode" presStyleCnt="0"/>
      <dgm:spPr/>
    </dgm:pt>
    <dgm:pt modelId="{9937E2D2-1760-49F2-A2C8-4F85FD57DE64}" type="pres">
      <dgm:prSet presAssocID="{80B2B086-E684-4BF4-AA54-1EC886D0F4E6}" presName="dummyConnPt" presStyleCnt="0"/>
      <dgm:spPr/>
    </dgm:pt>
    <dgm:pt modelId="{8E4A83AC-F67F-43E5-965E-0005B39D6ABB}" type="pres">
      <dgm:prSet presAssocID="{80B2B086-E684-4BF4-AA54-1EC886D0F4E6}" presName="node" presStyleLbl="node1" presStyleIdx="7" presStyleCnt="9">
        <dgm:presLayoutVars>
          <dgm:bulletEnabled val="1"/>
        </dgm:presLayoutVars>
      </dgm:prSet>
      <dgm:spPr/>
      <dgm:t>
        <a:bodyPr/>
        <a:lstStyle/>
        <a:p>
          <a:endParaRPr lang="de-DE"/>
        </a:p>
      </dgm:t>
    </dgm:pt>
    <dgm:pt modelId="{7A454B00-7D89-4294-A72A-98C765F05D68}" type="pres">
      <dgm:prSet presAssocID="{65D43FE5-A167-4A30-BCEF-B7BA0F5F9ADE}" presName="sibTrans" presStyleLbl="bgSibTrans2D1" presStyleIdx="7" presStyleCnt="8"/>
      <dgm:spPr/>
      <dgm:t>
        <a:bodyPr/>
        <a:lstStyle/>
        <a:p>
          <a:endParaRPr lang="de-DE"/>
        </a:p>
      </dgm:t>
    </dgm:pt>
    <dgm:pt modelId="{250C8F7C-EE94-4FD0-B624-DB119BF3B5EE}" type="pres">
      <dgm:prSet presAssocID="{70A947F3-3242-4A17-B14A-34ACBAC6BD98}" presName="compNode" presStyleCnt="0"/>
      <dgm:spPr/>
    </dgm:pt>
    <dgm:pt modelId="{E16E1415-5707-4128-A51A-A0CE3CB3CBEB}" type="pres">
      <dgm:prSet presAssocID="{70A947F3-3242-4A17-B14A-34ACBAC6BD98}" presName="dummyConnPt" presStyleCnt="0"/>
      <dgm:spPr/>
    </dgm:pt>
    <dgm:pt modelId="{D4D9735B-BE49-4274-A47C-24EFE6DA5216}" type="pres">
      <dgm:prSet presAssocID="{70A947F3-3242-4A17-B14A-34ACBAC6BD98}" presName="node" presStyleLbl="node1" presStyleIdx="8" presStyleCnt="9">
        <dgm:presLayoutVars>
          <dgm:bulletEnabled val="1"/>
        </dgm:presLayoutVars>
      </dgm:prSet>
      <dgm:spPr/>
      <dgm:t>
        <a:bodyPr/>
        <a:lstStyle/>
        <a:p>
          <a:endParaRPr lang="de-DE"/>
        </a:p>
      </dgm:t>
    </dgm:pt>
  </dgm:ptLst>
  <dgm:cxnLst>
    <dgm:cxn modelId="{E69EB111-27B0-4AD0-B070-47313D2B6AAF}" type="presOf" srcId="{CF196BB2-934D-4923-A5BA-213889294790}" destId="{83A369E7-70B1-465B-96F3-2330770F30BD}" srcOrd="0" destOrd="0" presId="urn:microsoft.com/office/officeart/2005/8/layout/bProcess4"/>
    <dgm:cxn modelId="{DB1F7B5E-F357-431B-B349-AD727F53D667}" srcId="{CF196BB2-934D-4923-A5BA-213889294790}" destId="{80B2B086-E684-4BF4-AA54-1EC886D0F4E6}" srcOrd="7" destOrd="0" parTransId="{FEF68A50-7C93-4600-BE99-967356279943}" sibTransId="{65D43FE5-A167-4A30-BCEF-B7BA0F5F9ADE}"/>
    <dgm:cxn modelId="{3D76253A-5DBF-44EC-972D-9B183A923900}" type="presOf" srcId="{A6D7572B-6321-48BB-A580-A763693A8B6C}" destId="{C58BC93C-05C9-49F3-BE14-C880C0227178}" srcOrd="0" destOrd="0" presId="urn:microsoft.com/office/officeart/2005/8/layout/bProcess4"/>
    <dgm:cxn modelId="{781D345D-370F-428B-B524-7E3DCB233A49}" type="presOf" srcId="{C459C53D-67D7-4AD7-9217-D97E8832B4B2}" destId="{94691386-64FC-4CAE-AA2C-A8A71827ADBD}" srcOrd="0" destOrd="0" presId="urn:microsoft.com/office/officeart/2005/8/layout/bProcess4"/>
    <dgm:cxn modelId="{D8B86696-E45C-4461-A5CE-A12EF3D1EFC2}" type="presOf" srcId="{3EC09C63-B3E4-434F-8EF2-541FCF090D97}" destId="{8FBC7C69-FA3D-49E6-9366-C44455DB0656}" srcOrd="0" destOrd="0" presId="urn:microsoft.com/office/officeart/2005/8/layout/bProcess4"/>
    <dgm:cxn modelId="{9A5EF737-34F5-467B-B933-D821DDD02C8A}" srcId="{CF196BB2-934D-4923-A5BA-213889294790}" destId="{A6D7572B-6321-48BB-A580-A763693A8B6C}" srcOrd="0" destOrd="0" parTransId="{0A5F808D-D809-4B6B-AAB4-5161AFE5B79B}" sibTransId="{E693E000-8294-48F6-B5FC-51DDECC8215C}"/>
    <dgm:cxn modelId="{23A6A52D-3555-419B-AE4E-D211129BE18A}" type="presOf" srcId="{E693E000-8294-48F6-B5FC-51DDECC8215C}" destId="{E81574E5-0588-4399-9D4D-62D199997E49}" srcOrd="0" destOrd="0" presId="urn:microsoft.com/office/officeart/2005/8/layout/bProcess4"/>
    <dgm:cxn modelId="{3DF7513F-EB6B-471E-A632-7EA73AAD8B59}" type="presOf" srcId="{2F20ABA5-8878-42BE-89EB-58A8F2168819}" destId="{D50A024E-F2CC-4CF4-B708-924CC26AA5E2}" srcOrd="0" destOrd="0" presId="urn:microsoft.com/office/officeart/2005/8/layout/bProcess4"/>
    <dgm:cxn modelId="{6C6F425F-2003-41F7-B254-26EB513526C6}" srcId="{CF196BB2-934D-4923-A5BA-213889294790}" destId="{12166ED8-A9C0-4ACF-ABBE-8A90B505E61D}" srcOrd="3" destOrd="0" parTransId="{516D3EC2-06B1-4B46-94E7-EA02359E1D9F}" sibTransId="{F287D7D1-8990-42CD-95B9-571B1622B2F2}"/>
    <dgm:cxn modelId="{1E9C06B4-98B3-429A-92DC-02A7514F4CA0}" type="presOf" srcId="{12166ED8-A9C0-4ACF-ABBE-8A90B505E61D}" destId="{A5CAA290-6414-425B-9075-C8C554870456}" srcOrd="0" destOrd="0" presId="urn:microsoft.com/office/officeart/2005/8/layout/bProcess4"/>
    <dgm:cxn modelId="{ACF3974D-B30C-4B07-8E17-1E95EDAD8906}" srcId="{CF196BB2-934D-4923-A5BA-213889294790}" destId="{3EC09C63-B3E4-434F-8EF2-541FCF090D97}" srcOrd="4" destOrd="0" parTransId="{005BC5F7-EBBF-4485-84E7-F2C4EDDF3FAC}" sibTransId="{2B4C2AFA-3252-487D-987A-F771834CA80D}"/>
    <dgm:cxn modelId="{D90DBD98-7774-4793-A4BB-C1961D45DE89}" type="presOf" srcId="{8559E197-616A-441A-BA58-9C0333FE9D6C}" destId="{9CC04120-0BCA-47B0-9C0C-085C87C9FF4C}" srcOrd="0" destOrd="0" presId="urn:microsoft.com/office/officeart/2005/8/layout/bProcess4"/>
    <dgm:cxn modelId="{43FE36EB-A6A4-4CCA-A836-BB9E70FAF065}" type="presOf" srcId="{ADFAC60E-AA22-474E-A481-1B8B4A35F94C}" destId="{5E86F9B0-DB13-4327-84E6-9188EA7D692A}" srcOrd="0" destOrd="0" presId="urn:microsoft.com/office/officeart/2005/8/layout/bProcess4"/>
    <dgm:cxn modelId="{08AAAB10-0F99-4D4E-8A14-BC9B5B5F0235}" srcId="{CF196BB2-934D-4923-A5BA-213889294790}" destId="{3E4875CA-ACBD-47E4-9F42-62F69D6A27B2}" srcOrd="5" destOrd="0" parTransId="{45547A45-B17E-497C-9FDF-8B468A16305C}" sibTransId="{C459C53D-67D7-4AD7-9217-D97E8832B4B2}"/>
    <dgm:cxn modelId="{5A4081A1-F91C-4ED4-ACDA-02C40FB7F4B9}" srcId="{CF196BB2-934D-4923-A5BA-213889294790}" destId="{8559E197-616A-441A-BA58-9C0333FE9D6C}" srcOrd="1" destOrd="0" parTransId="{1908F6BD-15C0-4A30-A96A-88006AF213DE}" sibTransId="{98F8CC29-7809-40F1-9375-965087D39A5E}"/>
    <dgm:cxn modelId="{DD7DDBE4-8B11-494A-94A1-8902E9DA102E}" srcId="{CF196BB2-934D-4923-A5BA-213889294790}" destId="{74F77B8D-041D-401F-AE21-FA26206DF2D4}" srcOrd="6" destOrd="0" parTransId="{D6D4EC9F-2FC4-4ABE-91F2-D0A40F2581EE}" sibTransId="{2F20ABA5-8878-42BE-89EB-58A8F2168819}"/>
    <dgm:cxn modelId="{A3D0994E-41B0-4B6B-A9CA-AFF1E609953A}" type="presOf" srcId="{2B4C2AFA-3252-487D-987A-F771834CA80D}" destId="{265AAEDF-4287-43F5-A4C1-7EC1FCA3EC6B}" srcOrd="0" destOrd="0" presId="urn:microsoft.com/office/officeart/2005/8/layout/bProcess4"/>
    <dgm:cxn modelId="{1412B2CE-34F9-4612-98BB-01DE1C729280}" srcId="{CF196BB2-934D-4923-A5BA-213889294790}" destId="{ADFAC60E-AA22-474E-A481-1B8B4A35F94C}" srcOrd="2" destOrd="0" parTransId="{642F0234-2D15-4C0D-AE2B-42E9E6F013E9}" sibTransId="{F9920C9F-7DA4-4BCD-AB2E-EBEB5DCB45EC}"/>
    <dgm:cxn modelId="{C0A8E09D-681D-466B-9A81-58491D7F5BEC}" type="presOf" srcId="{70A947F3-3242-4A17-B14A-34ACBAC6BD98}" destId="{D4D9735B-BE49-4274-A47C-24EFE6DA5216}" srcOrd="0" destOrd="0" presId="urn:microsoft.com/office/officeart/2005/8/layout/bProcess4"/>
    <dgm:cxn modelId="{E041DF06-04C4-4B42-BD40-5A842D1986F2}" type="presOf" srcId="{80B2B086-E684-4BF4-AA54-1EC886D0F4E6}" destId="{8E4A83AC-F67F-43E5-965E-0005B39D6ABB}" srcOrd="0" destOrd="0" presId="urn:microsoft.com/office/officeart/2005/8/layout/bProcess4"/>
    <dgm:cxn modelId="{7A513ABD-5DA7-4278-BFC2-D88257795BD1}" type="presOf" srcId="{74F77B8D-041D-401F-AE21-FA26206DF2D4}" destId="{763B8C64-0999-453E-8E53-AC07281F6B09}" srcOrd="0" destOrd="0" presId="urn:microsoft.com/office/officeart/2005/8/layout/bProcess4"/>
    <dgm:cxn modelId="{78BE886B-2AD3-44C4-9EED-C0F85D5ECD34}" type="presOf" srcId="{3E4875CA-ACBD-47E4-9F42-62F69D6A27B2}" destId="{D472C972-5C56-442F-91D9-FD8147EDB7DC}" srcOrd="0" destOrd="0" presId="urn:microsoft.com/office/officeart/2005/8/layout/bProcess4"/>
    <dgm:cxn modelId="{C08422CF-9AD7-449F-A1BB-8A05F308D6BF}" type="presOf" srcId="{F287D7D1-8990-42CD-95B9-571B1622B2F2}" destId="{188EA900-1FC6-409D-A3BE-48CABFE7430D}" srcOrd="0" destOrd="0" presId="urn:microsoft.com/office/officeart/2005/8/layout/bProcess4"/>
    <dgm:cxn modelId="{01ED8C5E-07DA-468B-8469-AE9D000EDA2A}" type="presOf" srcId="{98F8CC29-7809-40F1-9375-965087D39A5E}" destId="{AFB592B5-8ABE-407F-B080-2E1EC7CB8F13}" srcOrd="0" destOrd="0" presId="urn:microsoft.com/office/officeart/2005/8/layout/bProcess4"/>
    <dgm:cxn modelId="{E6169D05-B004-4E8A-9638-10935F90D1BF}" srcId="{CF196BB2-934D-4923-A5BA-213889294790}" destId="{70A947F3-3242-4A17-B14A-34ACBAC6BD98}" srcOrd="8" destOrd="0" parTransId="{9C3577BA-7327-4969-BC40-402C18CB15C4}" sibTransId="{33127B4A-A39C-4AB6-9E72-FC032655A0CB}"/>
    <dgm:cxn modelId="{DD914028-9357-499C-85A3-DAE1925F8DA1}" type="presOf" srcId="{65D43FE5-A167-4A30-BCEF-B7BA0F5F9ADE}" destId="{7A454B00-7D89-4294-A72A-98C765F05D68}" srcOrd="0" destOrd="0" presId="urn:microsoft.com/office/officeart/2005/8/layout/bProcess4"/>
    <dgm:cxn modelId="{CF4590C4-99A6-4C7E-986C-9D096E601B1C}" type="presOf" srcId="{F9920C9F-7DA4-4BCD-AB2E-EBEB5DCB45EC}" destId="{387C2921-AFAF-4D53-A9F1-2DCB431B866F}" srcOrd="0" destOrd="0" presId="urn:microsoft.com/office/officeart/2005/8/layout/bProcess4"/>
    <dgm:cxn modelId="{C59F8E65-A378-4E06-AA21-8521F6C3C58A}" type="presParOf" srcId="{83A369E7-70B1-465B-96F3-2330770F30BD}" destId="{3F74F750-A514-4CB5-9B91-E2F68345D009}" srcOrd="0" destOrd="0" presId="urn:microsoft.com/office/officeart/2005/8/layout/bProcess4"/>
    <dgm:cxn modelId="{95E87CA7-219D-42F7-9045-192D19796937}" type="presParOf" srcId="{3F74F750-A514-4CB5-9B91-E2F68345D009}" destId="{B515FB7D-4EE8-48DD-BE71-883BA9F3AA24}" srcOrd="0" destOrd="0" presId="urn:microsoft.com/office/officeart/2005/8/layout/bProcess4"/>
    <dgm:cxn modelId="{02E60B49-C995-411E-92D5-75E62B93AED0}" type="presParOf" srcId="{3F74F750-A514-4CB5-9B91-E2F68345D009}" destId="{C58BC93C-05C9-49F3-BE14-C880C0227178}" srcOrd="1" destOrd="0" presId="urn:microsoft.com/office/officeart/2005/8/layout/bProcess4"/>
    <dgm:cxn modelId="{DC7C3C73-308E-46E2-AB40-202D259A13BC}" type="presParOf" srcId="{83A369E7-70B1-465B-96F3-2330770F30BD}" destId="{E81574E5-0588-4399-9D4D-62D199997E49}" srcOrd="1" destOrd="0" presId="urn:microsoft.com/office/officeart/2005/8/layout/bProcess4"/>
    <dgm:cxn modelId="{F4FC037A-D068-484A-BDAD-3A30C40333AB}" type="presParOf" srcId="{83A369E7-70B1-465B-96F3-2330770F30BD}" destId="{1F9B26F1-43F6-4A3B-872A-4B524171E65A}" srcOrd="2" destOrd="0" presId="urn:microsoft.com/office/officeart/2005/8/layout/bProcess4"/>
    <dgm:cxn modelId="{367662CA-FBB1-4801-BBEF-2F7B3FBFCAE4}" type="presParOf" srcId="{1F9B26F1-43F6-4A3B-872A-4B524171E65A}" destId="{0A28774C-B00E-4DF7-81A9-F9A56E2622A2}" srcOrd="0" destOrd="0" presId="urn:microsoft.com/office/officeart/2005/8/layout/bProcess4"/>
    <dgm:cxn modelId="{E1710313-24D2-477F-A1FE-1285D9F6DE3F}" type="presParOf" srcId="{1F9B26F1-43F6-4A3B-872A-4B524171E65A}" destId="{9CC04120-0BCA-47B0-9C0C-085C87C9FF4C}" srcOrd="1" destOrd="0" presId="urn:microsoft.com/office/officeart/2005/8/layout/bProcess4"/>
    <dgm:cxn modelId="{396B4EFE-FF81-4D37-96DD-361F9E671190}" type="presParOf" srcId="{83A369E7-70B1-465B-96F3-2330770F30BD}" destId="{AFB592B5-8ABE-407F-B080-2E1EC7CB8F13}" srcOrd="3" destOrd="0" presId="urn:microsoft.com/office/officeart/2005/8/layout/bProcess4"/>
    <dgm:cxn modelId="{BDE5D902-6100-40DD-B2B1-58B3663D712A}" type="presParOf" srcId="{83A369E7-70B1-465B-96F3-2330770F30BD}" destId="{B8BA8B5A-D0C9-4BB5-B00B-6278537C9AF1}" srcOrd="4" destOrd="0" presId="urn:microsoft.com/office/officeart/2005/8/layout/bProcess4"/>
    <dgm:cxn modelId="{687ED758-B1D5-4B70-BC29-60AEF157EE51}" type="presParOf" srcId="{B8BA8B5A-D0C9-4BB5-B00B-6278537C9AF1}" destId="{60A5AA68-8925-4A49-84D5-8C01BF0793C5}" srcOrd="0" destOrd="0" presId="urn:microsoft.com/office/officeart/2005/8/layout/bProcess4"/>
    <dgm:cxn modelId="{17BA6720-4FB9-42C0-AFF9-FE6A81277E6D}" type="presParOf" srcId="{B8BA8B5A-D0C9-4BB5-B00B-6278537C9AF1}" destId="{5E86F9B0-DB13-4327-84E6-9188EA7D692A}" srcOrd="1" destOrd="0" presId="urn:microsoft.com/office/officeart/2005/8/layout/bProcess4"/>
    <dgm:cxn modelId="{0EBA2146-37C4-4B69-973C-B8724EBF8F52}" type="presParOf" srcId="{83A369E7-70B1-465B-96F3-2330770F30BD}" destId="{387C2921-AFAF-4D53-A9F1-2DCB431B866F}" srcOrd="5" destOrd="0" presId="urn:microsoft.com/office/officeart/2005/8/layout/bProcess4"/>
    <dgm:cxn modelId="{BC8A42BA-0669-4380-94BC-4FFD2D5B90B5}" type="presParOf" srcId="{83A369E7-70B1-465B-96F3-2330770F30BD}" destId="{3D5685A6-7624-440F-9549-1E67069C1A86}" srcOrd="6" destOrd="0" presId="urn:microsoft.com/office/officeart/2005/8/layout/bProcess4"/>
    <dgm:cxn modelId="{FE98F31B-8721-4EA7-85FC-712B3002E7C4}" type="presParOf" srcId="{3D5685A6-7624-440F-9549-1E67069C1A86}" destId="{A6F67828-90CA-4B17-B6D5-731FEFD53E31}" srcOrd="0" destOrd="0" presId="urn:microsoft.com/office/officeart/2005/8/layout/bProcess4"/>
    <dgm:cxn modelId="{B9E6D023-27F8-432F-8A5B-B9D14B496250}" type="presParOf" srcId="{3D5685A6-7624-440F-9549-1E67069C1A86}" destId="{A5CAA290-6414-425B-9075-C8C554870456}" srcOrd="1" destOrd="0" presId="urn:microsoft.com/office/officeart/2005/8/layout/bProcess4"/>
    <dgm:cxn modelId="{80C26BDE-70A3-4D68-ABEA-62CCFD137AE4}" type="presParOf" srcId="{83A369E7-70B1-465B-96F3-2330770F30BD}" destId="{188EA900-1FC6-409D-A3BE-48CABFE7430D}" srcOrd="7" destOrd="0" presId="urn:microsoft.com/office/officeart/2005/8/layout/bProcess4"/>
    <dgm:cxn modelId="{7A57BF7B-58B4-4233-9E7F-0BD1907AFE11}" type="presParOf" srcId="{83A369E7-70B1-465B-96F3-2330770F30BD}" destId="{328E86AB-0EFC-46EB-8FA6-3DA854EF0D62}" srcOrd="8" destOrd="0" presId="urn:microsoft.com/office/officeart/2005/8/layout/bProcess4"/>
    <dgm:cxn modelId="{3EC296E2-56BB-40CF-9BBD-FE05D0B9A45D}" type="presParOf" srcId="{328E86AB-0EFC-46EB-8FA6-3DA854EF0D62}" destId="{67CA3F75-610A-4B1A-AC03-6FA9F9F81CC6}" srcOrd="0" destOrd="0" presId="urn:microsoft.com/office/officeart/2005/8/layout/bProcess4"/>
    <dgm:cxn modelId="{41DF288F-4DA1-4584-9E6D-2A88B037092C}" type="presParOf" srcId="{328E86AB-0EFC-46EB-8FA6-3DA854EF0D62}" destId="{8FBC7C69-FA3D-49E6-9366-C44455DB0656}" srcOrd="1" destOrd="0" presId="urn:microsoft.com/office/officeart/2005/8/layout/bProcess4"/>
    <dgm:cxn modelId="{891FFA37-383C-442A-87A4-CC27881E937F}" type="presParOf" srcId="{83A369E7-70B1-465B-96F3-2330770F30BD}" destId="{265AAEDF-4287-43F5-A4C1-7EC1FCA3EC6B}" srcOrd="9" destOrd="0" presId="urn:microsoft.com/office/officeart/2005/8/layout/bProcess4"/>
    <dgm:cxn modelId="{890E01AE-B88A-4882-A3F6-35D747C091D5}" type="presParOf" srcId="{83A369E7-70B1-465B-96F3-2330770F30BD}" destId="{EB196658-EEE4-4CD2-A680-CE3B4A0AC67F}" srcOrd="10" destOrd="0" presId="urn:microsoft.com/office/officeart/2005/8/layout/bProcess4"/>
    <dgm:cxn modelId="{8A37B5E1-9AF0-4707-97DA-0C62BACA02FD}" type="presParOf" srcId="{EB196658-EEE4-4CD2-A680-CE3B4A0AC67F}" destId="{602B5989-D40A-49EC-9A7D-AA6A245F1FF0}" srcOrd="0" destOrd="0" presId="urn:microsoft.com/office/officeart/2005/8/layout/bProcess4"/>
    <dgm:cxn modelId="{907253B8-744D-4C6F-B292-6BA9A4F302E5}" type="presParOf" srcId="{EB196658-EEE4-4CD2-A680-CE3B4A0AC67F}" destId="{D472C972-5C56-442F-91D9-FD8147EDB7DC}" srcOrd="1" destOrd="0" presId="urn:microsoft.com/office/officeart/2005/8/layout/bProcess4"/>
    <dgm:cxn modelId="{BDB0FA42-07E1-4815-A8CA-5D9CEE77B5DC}" type="presParOf" srcId="{83A369E7-70B1-465B-96F3-2330770F30BD}" destId="{94691386-64FC-4CAE-AA2C-A8A71827ADBD}" srcOrd="11" destOrd="0" presId="urn:microsoft.com/office/officeart/2005/8/layout/bProcess4"/>
    <dgm:cxn modelId="{46576754-2C23-4ADA-93E2-22488BA7C6BB}" type="presParOf" srcId="{83A369E7-70B1-465B-96F3-2330770F30BD}" destId="{08103DA3-4976-4C2D-BEE9-2B80E2B5ED7C}" srcOrd="12" destOrd="0" presId="urn:microsoft.com/office/officeart/2005/8/layout/bProcess4"/>
    <dgm:cxn modelId="{26526E8E-CDA3-4D56-A3CF-2FAFC5984906}" type="presParOf" srcId="{08103DA3-4976-4C2D-BEE9-2B80E2B5ED7C}" destId="{0D90F29B-8A69-450D-A47E-380B09D84B2B}" srcOrd="0" destOrd="0" presId="urn:microsoft.com/office/officeart/2005/8/layout/bProcess4"/>
    <dgm:cxn modelId="{8F44D8F1-CC30-4202-8730-AD1D60E57B78}" type="presParOf" srcId="{08103DA3-4976-4C2D-BEE9-2B80E2B5ED7C}" destId="{763B8C64-0999-453E-8E53-AC07281F6B09}" srcOrd="1" destOrd="0" presId="urn:microsoft.com/office/officeart/2005/8/layout/bProcess4"/>
    <dgm:cxn modelId="{2E8832F3-F565-401D-8E12-850BDCA1A39E}" type="presParOf" srcId="{83A369E7-70B1-465B-96F3-2330770F30BD}" destId="{D50A024E-F2CC-4CF4-B708-924CC26AA5E2}" srcOrd="13" destOrd="0" presId="urn:microsoft.com/office/officeart/2005/8/layout/bProcess4"/>
    <dgm:cxn modelId="{F50CC3F2-B867-4A32-9D20-FC1B86517F91}" type="presParOf" srcId="{83A369E7-70B1-465B-96F3-2330770F30BD}" destId="{D82C613D-376A-4489-B526-AE960999E07B}" srcOrd="14" destOrd="0" presId="urn:microsoft.com/office/officeart/2005/8/layout/bProcess4"/>
    <dgm:cxn modelId="{EC2A0D43-6865-44DB-92F6-B65B76BDF4C0}" type="presParOf" srcId="{D82C613D-376A-4489-B526-AE960999E07B}" destId="{9937E2D2-1760-49F2-A2C8-4F85FD57DE64}" srcOrd="0" destOrd="0" presId="urn:microsoft.com/office/officeart/2005/8/layout/bProcess4"/>
    <dgm:cxn modelId="{8B88148A-313C-4E43-8E53-AFFAA8DAC743}" type="presParOf" srcId="{D82C613D-376A-4489-B526-AE960999E07B}" destId="{8E4A83AC-F67F-43E5-965E-0005B39D6ABB}" srcOrd="1" destOrd="0" presId="urn:microsoft.com/office/officeart/2005/8/layout/bProcess4"/>
    <dgm:cxn modelId="{1EE8AAA5-5F65-47B7-A116-594546357666}" type="presParOf" srcId="{83A369E7-70B1-465B-96F3-2330770F30BD}" destId="{7A454B00-7D89-4294-A72A-98C765F05D68}" srcOrd="15" destOrd="0" presId="urn:microsoft.com/office/officeart/2005/8/layout/bProcess4"/>
    <dgm:cxn modelId="{8E9D5DA0-4DA9-43C8-82CC-A4EBA309E165}" type="presParOf" srcId="{83A369E7-70B1-465B-96F3-2330770F30BD}" destId="{250C8F7C-EE94-4FD0-B624-DB119BF3B5EE}" srcOrd="16" destOrd="0" presId="urn:microsoft.com/office/officeart/2005/8/layout/bProcess4"/>
    <dgm:cxn modelId="{8C6D3BC1-679C-4222-B76F-F86E64F3F87F}" type="presParOf" srcId="{250C8F7C-EE94-4FD0-B624-DB119BF3B5EE}" destId="{E16E1415-5707-4128-A51A-A0CE3CB3CBEB}" srcOrd="0" destOrd="0" presId="urn:microsoft.com/office/officeart/2005/8/layout/bProcess4"/>
    <dgm:cxn modelId="{D8E60F9D-C081-4DE7-9360-18528F0C24E2}" type="presParOf" srcId="{250C8F7C-EE94-4FD0-B624-DB119BF3B5EE}" destId="{D4D9735B-BE49-4274-A47C-24EFE6DA5216}"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30DAB-7DA6-4573-AFE0-A57CCA9A39AB}">
      <dsp:nvSpPr>
        <dsp:cNvPr id="0" name=""/>
        <dsp:cNvSpPr/>
      </dsp:nvSpPr>
      <dsp:spPr>
        <a:xfrm>
          <a:off x="2935672" y="-129494"/>
          <a:ext cx="1283853" cy="47002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de-DE" sz="1100" b="1" kern="1200" dirty="0" smtClean="0"/>
            <a:t>Integration heimatvertriebener Kinder</a:t>
          </a:r>
          <a:endParaRPr lang="de-DE" sz="1100" kern="1200" dirty="0"/>
        </a:p>
      </dsp:txBody>
      <dsp:txXfrm>
        <a:off x="2958617" y="-106549"/>
        <a:ext cx="1237963" cy="424134"/>
      </dsp:txXfrm>
    </dsp:sp>
    <dsp:sp modelId="{5FE64F94-B61B-4BEC-B81D-D324F6F71B59}">
      <dsp:nvSpPr>
        <dsp:cNvPr id="0" name=""/>
        <dsp:cNvSpPr/>
      </dsp:nvSpPr>
      <dsp:spPr>
        <a:xfrm>
          <a:off x="1271261" y="103091"/>
          <a:ext cx="4523891" cy="4523891"/>
        </a:xfrm>
        <a:custGeom>
          <a:avLst/>
          <a:gdLst/>
          <a:ahLst/>
          <a:cxnLst/>
          <a:rect l="0" t="0" r="0" b="0"/>
          <a:pathLst>
            <a:path>
              <a:moveTo>
                <a:pt x="2949229" y="106942"/>
              </a:moveTo>
              <a:arcTo wR="2261945" hR="2261945" stAng="17261327" swAng="150900"/>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7F8A6-CA08-4CF0-8ADD-15FCF744979A}">
      <dsp:nvSpPr>
        <dsp:cNvPr id="0" name=""/>
        <dsp:cNvSpPr/>
      </dsp:nvSpPr>
      <dsp:spPr>
        <a:xfrm>
          <a:off x="4315343" y="166150"/>
          <a:ext cx="1108032" cy="742720"/>
        </a:xfrm>
        <a:prstGeom prst="roundRect">
          <a:avLst/>
        </a:prstGeom>
        <a:solidFill>
          <a:schemeClr val="accent2">
            <a:hueOff val="179287"/>
            <a:satOff val="-95"/>
            <a:lumOff val="6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b="1" kern="1200" dirty="0" smtClean="0"/>
            <a:t>digitale und analoge Medien</a:t>
          </a:r>
          <a:endParaRPr lang="de-DE" sz="1100" b="1" kern="1200" dirty="0"/>
        </a:p>
      </dsp:txBody>
      <dsp:txXfrm>
        <a:off x="4351600" y="202407"/>
        <a:ext cx="1035518" cy="670206"/>
      </dsp:txXfrm>
    </dsp:sp>
    <dsp:sp modelId="{C0CFB8BA-D883-4E49-9F87-C2FC8AE5AB3B}">
      <dsp:nvSpPr>
        <dsp:cNvPr id="0" name=""/>
        <dsp:cNvSpPr/>
      </dsp:nvSpPr>
      <dsp:spPr>
        <a:xfrm>
          <a:off x="1277875" y="105517"/>
          <a:ext cx="4523891" cy="4523891"/>
        </a:xfrm>
        <a:custGeom>
          <a:avLst/>
          <a:gdLst/>
          <a:ahLst/>
          <a:cxnLst/>
          <a:rect l="0" t="0" r="0" b="0"/>
          <a:pathLst>
            <a:path>
              <a:moveTo>
                <a:pt x="3994889" y="808225"/>
              </a:moveTo>
              <a:arcTo wR="2261945" hR="2261945" stAng="19200457" swAng="951488"/>
            </a:path>
          </a:pathLst>
        </a:custGeom>
        <a:noFill/>
        <a:ln w="9525" cap="rnd" cmpd="sng" algn="ctr">
          <a:solidFill>
            <a:schemeClr val="accent2">
              <a:hueOff val="179287"/>
              <a:satOff val="-95"/>
              <a:lumOff val="632"/>
              <a:alphaOff val="0"/>
            </a:schemeClr>
          </a:solidFill>
          <a:prstDash val="solid"/>
        </a:ln>
        <a:effectLst/>
      </dsp:spPr>
      <dsp:style>
        <a:lnRef idx="1">
          <a:scrgbClr r="0" g="0" b="0"/>
        </a:lnRef>
        <a:fillRef idx="0">
          <a:scrgbClr r="0" g="0" b="0"/>
        </a:fillRef>
        <a:effectRef idx="0">
          <a:scrgbClr r="0" g="0" b="0"/>
        </a:effectRef>
        <a:fontRef idx="minor"/>
      </dsp:style>
    </dsp:sp>
    <dsp:sp modelId="{970DA5A5-FA9E-4DC7-869A-AEF4240F5251}">
      <dsp:nvSpPr>
        <dsp:cNvPr id="0" name=""/>
        <dsp:cNvSpPr/>
      </dsp:nvSpPr>
      <dsp:spPr>
        <a:xfrm>
          <a:off x="5116209" y="1448421"/>
          <a:ext cx="1149698" cy="440123"/>
        </a:xfrm>
        <a:prstGeom prst="roundRect">
          <a:avLst/>
        </a:prstGeom>
        <a:solidFill>
          <a:schemeClr val="accent2">
            <a:hueOff val="358574"/>
            <a:satOff val="-190"/>
            <a:lumOff val="126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b="1" kern="1200" dirty="0" smtClean="0"/>
            <a:t>Methodenvielfalt</a:t>
          </a:r>
          <a:endParaRPr lang="de-DE" sz="1100" b="1" kern="1200" dirty="0"/>
        </a:p>
      </dsp:txBody>
      <dsp:txXfrm>
        <a:off x="5137694" y="1469906"/>
        <a:ext cx="1106728" cy="397153"/>
      </dsp:txXfrm>
    </dsp:sp>
    <dsp:sp modelId="{5E081452-277B-4086-8F98-C3ED590DA894}">
      <dsp:nvSpPr>
        <dsp:cNvPr id="0" name=""/>
        <dsp:cNvSpPr/>
      </dsp:nvSpPr>
      <dsp:spPr>
        <a:xfrm>
          <a:off x="1277875" y="105517"/>
          <a:ext cx="4523891" cy="4523891"/>
        </a:xfrm>
        <a:custGeom>
          <a:avLst/>
          <a:gdLst/>
          <a:ahLst/>
          <a:cxnLst/>
          <a:rect l="0" t="0" r="0" b="0"/>
          <a:pathLst>
            <a:path>
              <a:moveTo>
                <a:pt x="4474373" y="1791242"/>
              </a:moveTo>
              <a:arcTo wR="2261945" hR="2261945" stAng="20879351" swAng="1258897"/>
            </a:path>
          </a:pathLst>
        </a:custGeom>
        <a:noFill/>
        <a:ln w="9525" cap="rnd" cmpd="sng" algn="ctr">
          <a:solidFill>
            <a:schemeClr val="accent2">
              <a:hueOff val="358574"/>
              <a:satOff val="-190"/>
              <a:lumOff val="1263"/>
              <a:alphaOff val="0"/>
            </a:schemeClr>
          </a:solidFill>
          <a:prstDash val="solid"/>
        </a:ln>
        <a:effectLst/>
      </dsp:spPr>
      <dsp:style>
        <a:lnRef idx="1">
          <a:scrgbClr r="0" g="0" b="0"/>
        </a:lnRef>
        <a:fillRef idx="0">
          <a:scrgbClr r="0" g="0" b="0"/>
        </a:fillRef>
        <a:effectRef idx="0">
          <a:scrgbClr r="0" g="0" b="0"/>
        </a:effectRef>
        <a:fontRef idx="minor"/>
      </dsp:style>
    </dsp:sp>
    <dsp:sp modelId="{D359C3DC-3BCC-49DB-8271-74E7B8C1CE53}">
      <dsp:nvSpPr>
        <dsp:cNvPr id="0" name=""/>
        <dsp:cNvSpPr/>
      </dsp:nvSpPr>
      <dsp:spPr>
        <a:xfrm>
          <a:off x="5040539" y="2728467"/>
          <a:ext cx="1301039" cy="675950"/>
        </a:xfrm>
        <a:prstGeom prst="roundRect">
          <a:avLst/>
        </a:prstGeom>
        <a:solidFill>
          <a:schemeClr val="accent2">
            <a:hueOff val="537861"/>
            <a:satOff val="-285"/>
            <a:lumOff val="18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b="1" kern="1200" dirty="0" smtClean="0"/>
            <a:t>Lernpaten, Experten</a:t>
          </a:r>
          <a:endParaRPr lang="de-DE" sz="1100" b="1" kern="1200" dirty="0"/>
        </a:p>
      </dsp:txBody>
      <dsp:txXfrm>
        <a:off x="5073536" y="2761464"/>
        <a:ext cx="1235045" cy="609956"/>
      </dsp:txXfrm>
    </dsp:sp>
    <dsp:sp modelId="{A529D5BC-3583-466D-B8D8-239523ED6880}">
      <dsp:nvSpPr>
        <dsp:cNvPr id="0" name=""/>
        <dsp:cNvSpPr/>
      </dsp:nvSpPr>
      <dsp:spPr>
        <a:xfrm>
          <a:off x="1277875" y="105517"/>
          <a:ext cx="4523891" cy="4523891"/>
        </a:xfrm>
        <a:custGeom>
          <a:avLst/>
          <a:gdLst/>
          <a:ahLst/>
          <a:cxnLst/>
          <a:rect l="0" t="0" r="0" b="0"/>
          <a:pathLst>
            <a:path>
              <a:moveTo>
                <a:pt x="4269738" y="3303657"/>
              </a:moveTo>
              <a:arcTo wR="2261945" hR="2261945" stAng="1645310" swAng="799676"/>
            </a:path>
          </a:pathLst>
        </a:custGeom>
        <a:noFill/>
        <a:ln w="9525" cap="rnd" cmpd="sng" algn="ctr">
          <a:solidFill>
            <a:schemeClr val="accent2">
              <a:hueOff val="537861"/>
              <a:satOff val="-285"/>
              <a:lumOff val="1895"/>
              <a:alphaOff val="0"/>
            </a:schemeClr>
          </a:solidFill>
          <a:prstDash val="solid"/>
        </a:ln>
        <a:effectLst/>
      </dsp:spPr>
      <dsp:style>
        <a:lnRef idx="1">
          <a:scrgbClr r="0" g="0" b="0"/>
        </a:lnRef>
        <a:fillRef idx="0">
          <a:scrgbClr r="0" g="0" b="0"/>
        </a:fillRef>
        <a:effectRef idx="0">
          <a:scrgbClr r="0" g="0" b="0"/>
        </a:effectRef>
        <a:fontRef idx="minor"/>
      </dsp:style>
    </dsp:sp>
    <dsp:sp modelId="{E14A222F-0EE6-4304-BC7B-304AE2F535DE}">
      <dsp:nvSpPr>
        <dsp:cNvPr id="0" name=""/>
        <dsp:cNvSpPr/>
      </dsp:nvSpPr>
      <dsp:spPr>
        <a:xfrm>
          <a:off x="4198955" y="3848016"/>
          <a:ext cx="1340808" cy="698797"/>
        </a:xfrm>
        <a:prstGeom prst="roundRect">
          <a:avLst/>
        </a:prstGeom>
        <a:solidFill>
          <a:schemeClr val="accent2">
            <a:hueOff val="717148"/>
            <a:satOff val="-380"/>
            <a:lumOff val="25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b="1" kern="1200" dirty="0" smtClean="0"/>
            <a:t>individuelle </a:t>
          </a:r>
          <a:r>
            <a:rPr lang="de-DE" sz="1100" b="1" kern="1200" dirty="0" smtClean="0"/>
            <a:t>Lern-</a:t>
          </a:r>
          <a:r>
            <a:rPr lang="de-DE" sz="1000" b="1" kern="1200" dirty="0" smtClean="0"/>
            <a:t> und Förderpläne</a:t>
          </a:r>
          <a:endParaRPr lang="de-DE" sz="1000" b="1" kern="1200" dirty="0"/>
        </a:p>
      </dsp:txBody>
      <dsp:txXfrm>
        <a:off x="4233067" y="3882128"/>
        <a:ext cx="1272584" cy="630573"/>
      </dsp:txXfrm>
    </dsp:sp>
    <dsp:sp modelId="{EB44438F-4F31-4444-B12E-89507FB0C68A}">
      <dsp:nvSpPr>
        <dsp:cNvPr id="0" name=""/>
        <dsp:cNvSpPr/>
      </dsp:nvSpPr>
      <dsp:spPr>
        <a:xfrm>
          <a:off x="1247699" y="114941"/>
          <a:ext cx="4523891" cy="4523891"/>
        </a:xfrm>
        <a:custGeom>
          <a:avLst/>
          <a:gdLst/>
          <a:ahLst/>
          <a:cxnLst/>
          <a:rect l="0" t="0" r="0" b="0"/>
          <a:pathLst>
            <a:path>
              <a:moveTo>
                <a:pt x="2949898" y="4416735"/>
              </a:moveTo>
              <a:arcTo wR="2261945" hR="2261945" stAng="4337607" swAng="212390"/>
            </a:path>
          </a:pathLst>
        </a:custGeom>
        <a:noFill/>
        <a:ln w="9525" cap="rnd" cmpd="sng" algn="ctr">
          <a:solidFill>
            <a:schemeClr val="accent2">
              <a:hueOff val="717148"/>
              <a:satOff val="-380"/>
              <a:lumOff val="2527"/>
              <a:alphaOff val="0"/>
            </a:schemeClr>
          </a:solidFill>
          <a:prstDash val="solid"/>
        </a:ln>
        <a:effectLst/>
      </dsp:spPr>
      <dsp:style>
        <a:lnRef idx="1">
          <a:scrgbClr r="0" g="0" b="0"/>
        </a:lnRef>
        <a:fillRef idx="0">
          <a:scrgbClr r="0" g="0" b="0"/>
        </a:fillRef>
        <a:effectRef idx="0">
          <a:scrgbClr r="0" g="0" b="0"/>
        </a:effectRef>
        <a:fontRef idx="minor"/>
      </dsp:style>
    </dsp:sp>
    <dsp:sp modelId="{EF09C461-07FB-4ACF-BDA7-2004845377D2}">
      <dsp:nvSpPr>
        <dsp:cNvPr id="0" name=""/>
        <dsp:cNvSpPr/>
      </dsp:nvSpPr>
      <dsp:spPr>
        <a:xfrm>
          <a:off x="2827919" y="4056290"/>
          <a:ext cx="1233940" cy="1146236"/>
        </a:xfrm>
        <a:prstGeom prst="roundRect">
          <a:avLst/>
        </a:prstGeom>
        <a:solidFill>
          <a:schemeClr val="accent2">
            <a:hueOff val="896436"/>
            <a:satOff val="-476"/>
            <a:lumOff val="31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b="1" kern="1200" dirty="0" smtClean="0"/>
            <a:t>Förderung bei besonderen Schwierigkeiten im Lesen, Schreiben und Rechnen</a:t>
          </a:r>
          <a:endParaRPr lang="de-DE" sz="1100" kern="1200" dirty="0"/>
        </a:p>
      </dsp:txBody>
      <dsp:txXfrm>
        <a:off x="2883874" y="4112245"/>
        <a:ext cx="1122030" cy="1034326"/>
      </dsp:txXfrm>
    </dsp:sp>
    <dsp:sp modelId="{DA65C894-0637-4685-A4CC-B238EF299E1E}">
      <dsp:nvSpPr>
        <dsp:cNvPr id="0" name=""/>
        <dsp:cNvSpPr/>
      </dsp:nvSpPr>
      <dsp:spPr>
        <a:xfrm>
          <a:off x="955133" y="26394"/>
          <a:ext cx="4523891" cy="4523891"/>
        </a:xfrm>
        <a:custGeom>
          <a:avLst/>
          <a:gdLst/>
          <a:ahLst/>
          <a:cxnLst/>
          <a:rect l="0" t="0" r="0" b="0"/>
          <a:pathLst>
            <a:path>
              <a:moveTo>
                <a:pt x="1866504" y="4489056"/>
              </a:moveTo>
              <a:arcTo wR="2261945" hR="2261945" stAng="6004103" swAng="953268"/>
            </a:path>
          </a:pathLst>
        </a:custGeom>
        <a:noFill/>
        <a:ln w="9525" cap="rnd" cmpd="sng" algn="ctr">
          <a:solidFill>
            <a:schemeClr val="accent2">
              <a:hueOff val="896436"/>
              <a:satOff val="-476"/>
              <a:lumOff val="3158"/>
              <a:alphaOff val="0"/>
            </a:schemeClr>
          </a:solidFill>
          <a:prstDash val="solid"/>
        </a:ln>
        <a:effectLst/>
      </dsp:spPr>
      <dsp:style>
        <a:lnRef idx="1">
          <a:scrgbClr r="0" g="0" b="0"/>
        </a:lnRef>
        <a:fillRef idx="0">
          <a:scrgbClr r="0" g="0" b="0"/>
        </a:fillRef>
        <a:effectRef idx="0">
          <a:scrgbClr r="0" g="0" b="0"/>
        </a:effectRef>
        <a:fontRef idx="minor"/>
      </dsp:style>
    </dsp:sp>
    <dsp:sp modelId="{C9C1BBC3-3B7A-4203-B49D-A35178A0EC92}">
      <dsp:nvSpPr>
        <dsp:cNvPr id="0" name=""/>
        <dsp:cNvSpPr/>
      </dsp:nvSpPr>
      <dsp:spPr>
        <a:xfrm>
          <a:off x="1218603" y="3776253"/>
          <a:ext cx="1341117" cy="543067"/>
        </a:xfrm>
        <a:prstGeom prst="roundRect">
          <a:avLst/>
        </a:prstGeom>
        <a:solidFill>
          <a:schemeClr val="accent2">
            <a:hueOff val="1075723"/>
            <a:satOff val="-571"/>
            <a:lumOff val="37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b="1" kern="1200" dirty="0" smtClean="0"/>
            <a:t>Begabtenförderung</a:t>
          </a:r>
          <a:endParaRPr lang="de-DE" sz="1100" b="1" kern="1200" dirty="0"/>
        </a:p>
      </dsp:txBody>
      <dsp:txXfrm>
        <a:off x="1245113" y="3802763"/>
        <a:ext cx="1288097" cy="490047"/>
      </dsp:txXfrm>
    </dsp:sp>
    <dsp:sp modelId="{755BC3D7-3281-429C-92AE-B0FF23C4F6E8}">
      <dsp:nvSpPr>
        <dsp:cNvPr id="0" name=""/>
        <dsp:cNvSpPr/>
      </dsp:nvSpPr>
      <dsp:spPr>
        <a:xfrm>
          <a:off x="1209930" y="170868"/>
          <a:ext cx="4523891" cy="4523891"/>
        </a:xfrm>
        <a:custGeom>
          <a:avLst/>
          <a:gdLst/>
          <a:ahLst/>
          <a:cxnLst/>
          <a:rect l="0" t="0" r="0" b="0"/>
          <a:pathLst>
            <a:path>
              <a:moveTo>
                <a:pt x="438526" y="3600430"/>
              </a:moveTo>
              <a:arcTo wR="2261945" hR="2261945" stAng="8623163" swAng="919245"/>
            </a:path>
          </a:pathLst>
        </a:custGeom>
        <a:noFill/>
        <a:ln w="9525" cap="rnd" cmpd="sng" algn="ctr">
          <a:solidFill>
            <a:schemeClr val="accent2">
              <a:hueOff val="1075723"/>
              <a:satOff val="-571"/>
              <a:lumOff val="3790"/>
              <a:alphaOff val="0"/>
            </a:schemeClr>
          </a:solidFill>
          <a:prstDash val="solid"/>
        </a:ln>
        <a:effectLst/>
      </dsp:spPr>
      <dsp:style>
        <a:lnRef idx="1">
          <a:scrgbClr r="0" g="0" b="0"/>
        </a:lnRef>
        <a:fillRef idx="0">
          <a:scrgbClr r="0" g="0" b="0"/>
        </a:fillRef>
        <a:effectRef idx="0">
          <a:scrgbClr r="0" g="0" b="0"/>
        </a:effectRef>
        <a:fontRef idx="minor"/>
      </dsp:style>
    </dsp:sp>
    <dsp:sp modelId="{95C34A89-F341-4ED3-94FB-2814C7939B87}">
      <dsp:nvSpPr>
        <dsp:cNvPr id="0" name=""/>
        <dsp:cNvSpPr/>
      </dsp:nvSpPr>
      <dsp:spPr>
        <a:xfrm>
          <a:off x="536118" y="2796630"/>
          <a:ext cx="1492324" cy="439564"/>
        </a:xfrm>
        <a:prstGeom prst="roundRect">
          <a:avLst/>
        </a:prstGeom>
        <a:solidFill>
          <a:schemeClr val="accent2">
            <a:hueOff val="1255010"/>
            <a:satOff val="-666"/>
            <a:lumOff val="44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b="1" kern="1200" dirty="0" smtClean="0"/>
            <a:t>Sonderpädagogik</a:t>
          </a:r>
          <a:endParaRPr lang="de-DE" sz="1000" kern="1200" dirty="0"/>
        </a:p>
      </dsp:txBody>
      <dsp:txXfrm>
        <a:off x="557576" y="2818088"/>
        <a:ext cx="1449408" cy="396648"/>
      </dsp:txXfrm>
    </dsp:sp>
    <dsp:sp modelId="{E09CAFE5-6119-4175-BEE3-EB2FEA228358}">
      <dsp:nvSpPr>
        <dsp:cNvPr id="0" name=""/>
        <dsp:cNvSpPr/>
      </dsp:nvSpPr>
      <dsp:spPr>
        <a:xfrm>
          <a:off x="1221467" y="333901"/>
          <a:ext cx="4523891" cy="4523891"/>
        </a:xfrm>
        <a:custGeom>
          <a:avLst/>
          <a:gdLst/>
          <a:ahLst/>
          <a:cxnLst/>
          <a:rect l="0" t="0" r="0" b="0"/>
          <a:pathLst>
            <a:path>
              <a:moveTo>
                <a:pt x="8180" y="2454150"/>
              </a:moveTo>
              <a:arcTo wR="2261945" hR="2261945" stAng="10507531" swAng="1290645"/>
            </a:path>
          </a:pathLst>
        </a:custGeom>
        <a:noFill/>
        <a:ln w="9525" cap="rnd" cmpd="sng" algn="ctr">
          <a:solidFill>
            <a:schemeClr val="accent2">
              <a:hueOff val="1255010"/>
              <a:satOff val="-666"/>
              <a:lumOff val="4422"/>
              <a:alphaOff val="0"/>
            </a:schemeClr>
          </a:solidFill>
          <a:prstDash val="solid"/>
        </a:ln>
        <a:effectLst/>
      </dsp:spPr>
      <dsp:style>
        <a:lnRef idx="1">
          <a:scrgbClr r="0" g="0" b="0"/>
        </a:lnRef>
        <a:fillRef idx="0">
          <a:scrgbClr r="0" g="0" b="0"/>
        </a:fillRef>
        <a:effectRef idx="0">
          <a:scrgbClr r="0" g="0" b="0"/>
        </a:effectRef>
        <a:fontRef idx="minor"/>
      </dsp:style>
    </dsp:sp>
    <dsp:sp modelId="{9B995674-618A-4518-8BD4-727C03FD31D2}">
      <dsp:nvSpPr>
        <dsp:cNvPr id="0" name=""/>
        <dsp:cNvSpPr/>
      </dsp:nvSpPr>
      <dsp:spPr>
        <a:xfrm>
          <a:off x="749438" y="1396949"/>
          <a:ext cx="1278288" cy="543067"/>
        </a:xfrm>
        <a:prstGeom prst="roundRect">
          <a:avLst/>
        </a:prstGeom>
        <a:solidFill>
          <a:schemeClr val="accent2">
            <a:hueOff val="1434297"/>
            <a:satOff val="-761"/>
            <a:lumOff val="50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b="1" kern="1200" dirty="0" smtClean="0"/>
            <a:t>Sozialpädagogik</a:t>
          </a:r>
          <a:endParaRPr lang="de-DE" sz="1000" b="1" kern="1200" dirty="0"/>
        </a:p>
      </dsp:txBody>
      <dsp:txXfrm>
        <a:off x="775948" y="1423459"/>
        <a:ext cx="1225268" cy="490047"/>
      </dsp:txXfrm>
    </dsp:sp>
    <dsp:sp modelId="{D8015DB1-7B56-4D54-8CD2-12CF00DDA071}">
      <dsp:nvSpPr>
        <dsp:cNvPr id="0" name=""/>
        <dsp:cNvSpPr/>
      </dsp:nvSpPr>
      <dsp:spPr>
        <a:xfrm>
          <a:off x="1253127" y="155991"/>
          <a:ext cx="4523891" cy="4523891"/>
        </a:xfrm>
        <a:custGeom>
          <a:avLst/>
          <a:gdLst/>
          <a:ahLst/>
          <a:cxnLst/>
          <a:rect l="0" t="0" r="0" b="0"/>
          <a:pathLst>
            <a:path>
              <a:moveTo>
                <a:pt x="245973" y="1236150"/>
              </a:moveTo>
              <a:arcTo wR="2261945" hR="2261945" stAng="12418113" swAng="805027"/>
            </a:path>
          </a:pathLst>
        </a:custGeom>
        <a:noFill/>
        <a:ln w="9525" cap="rnd" cmpd="sng" algn="ctr">
          <a:solidFill>
            <a:schemeClr val="accent2">
              <a:hueOff val="1434297"/>
              <a:satOff val="-761"/>
              <a:lumOff val="5053"/>
              <a:alphaOff val="0"/>
            </a:schemeClr>
          </a:solidFill>
          <a:prstDash val="solid"/>
        </a:ln>
        <a:effectLst/>
      </dsp:spPr>
      <dsp:style>
        <a:lnRef idx="1">
          <a:scrgbClr r="0" g="0" b="0"/>
        </a:lnRef>
        <a:fillRef idx="0">
          <a:scrgbClr r="0" g="0" b="0"/>
        </a:fillRef>
        <a:effectRef idx="0">
          <a:scrgbClr r="0" g="0" b="0"/>
        </a:effectRef>
        <a:fontRef idx="minor"/>
      </dsp:style>
    </dsp:sp>
    <dsp:sp modelId="{4FD5D629-F241-427D-962B-D34D32681CAD}">
      <dsp:nvSpPr>
        <dsp:cNvPr id="0" name=""/>
        <dsp:cNvSpPr/>
      </dsp:nvSpPr>
      <dsp:spPr>
        <a:xfrm>
          <a:off x="1422577" y="405185"/>
          <a:ext cx="1269566" cy="543067"/>
        </a:xfrm>
        <a:prstGeom prst="roundRect">
          <a:avLst/>
        </a:prstGeom>
        <a:solidFill>
          <a:schemeClr val="accent2">
            <a:hueOff val="1613584"/>
            <a:satOff val="-856"/>
            <a:lumOff val="56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b="1" kern="1200" dirty="0" smtClean="0"/>
            <a:t>Differenzierung</a:t>
          </a:r>
          <a:endParaRPr lang="de-DE" sz="1100" b="1" kern="1200" dirty="0"/>
        </a:p>
      </dsp:txBody>
      <dsp:txXfrm>
        <a:off x="1449087" y="431695"/>
        <a:ext cx="1216546" cy="490047"/>
      </dsp:txXfrm>
    </dsp:sp>
    <dsp:sp modelId="{EB9D569E-513B-41F9-87AB-1C5F2705FECF}">
      <dsp:nvSpPr>
        <dsp:cNvPr id="0" name=""/>
        <dsp:cNvSpPr/>
      </dsp:nvSpPr>
      <dsp:spPr>
        <a:xfrm>
          <a:off x="1332944" y="89172"/>
          <a:ext cx="4523891" cy="4523891"/>
        </a:xfrm>
        <a:custGeom>
          <a:avLst/>
          <a:gdLst/>
          <a:ahLst/>
          <a:cxnLst/>
          <a:rect l="0" t="0" r="0" b="0"/>
          <a:pathLst>
            <a:path>
              <a:moveTo>
                <a:pt x="1113447" y="313266"/>
              </a:moveTo>
              <a:arcTo wR="2261945" hR="2261945" stAng="14369164" swAng="805986"/>
            </a:path>
          </a:pathLst>
        </a:custGeom>
        <a:noFill/>
        <a:ln w="9525" cap="rnd" cmpd="sng" algn="ctr">
          <a:solidFill>
            <a:schemeClr val="accent2">
              <a:hueOff val="1613584"/>
              <a:satOff val="-856"/>
              <a:lumOff val="568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574E5-0588-4399-9D4D-62D199997E49}">
      <dsp:nvSpPr>
        <dsp:cNvPr id="0" name=""/>
        <dsp:cNvSpPr/>
      </dsp:nvSpPr>
      <dsp:spPr>
        <a:xfrm rot="5400000">
          <a:off x="-407042" y="1392402"/>
          <a:ext cx="1795763" cy="216670"/>
        </a:xfrm>
        <a:prstGeom prst="rect">
          <a:avLst/>
        </a:prstGeom>
        <a:solidFill>
          <a:schemeClr val="accent2">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58BC93C-05C9-49F3-BE14-C880C0227178}">
      <dsp:nvSpPr>
        <dsp:cNvPr id="0" name=""/>
        <dsp:cNvSpPr/>
      </dsp:nvSpPr>
      <dsp:spPr>
        <a:xfrm>
          <a:off x="4435" y="243949"/>
          <a:ext cx="2407453" cy="1444471"/>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ln w="3175"/>
            </a:rPr>
            <a:t>Lehrkräfte, Kinder, Eltern, Sozialpädagogin und weiteres Personal der </a:t>
          </a:r>
          <a:br>
            <a:rPr lang="de-DE" sz="1400" b="1" kern="1200" dirty="0" smtClean="0">
              <a:ln w="3175"/>
            </a:rPr>
          </a:br>
          <a:r>
            <a:rPr lang="de-DE" sz="1400" b="1" kern="1200" dirty="0" err="1" smtClean="0">
              <a:ln w="3175"/>
            </a:rPr>
            <a:t>meko</a:t>
          </a:r>
          <a:r>
            <a:rPr lang="de-DE" sz="1400" b="1" kern="1200" dirty="0" smtClean="0">
              <a:ln w="3175"/>
            </a:rPr>
            <a:t>-Grundschule</a:t>
          </a:r>
          <a:endParaRPr lang="de-DE" sz="1400" b="1" kern="1200" dirty="0">
            <a:ln w="3175"/>
          </a:endParaRPr>
        </a:p>
      </dsp:txBody>
      <dsp:txXfrm>
        <a:off x="46742" y="286256"/>
        <a:ext cx="2322839" cy="1359857"/>
      </dsp:txXfrm>
    </dsp:sp>
    <dsp:sp modelId="{AFB592B5-8ABE-407F-B080-2E1EC7CB8F13}">
      <dsp:nvSpPr>
        <dsp:cNvPr id="0" name=""/>
        <dsp:cNvSpPr/>
      </dsp:nvSpPr>
      <dsp:spPr>
        <a:xfrm rot="5400000">
          <a:off x="-407042" y="3197992"/>
          <a:ext cx="1795763" cy="216670"/>
        </a:xfrm>
        <a:prstGeom prst="rect">
          <a:avLst/>
        </a:prstGeom>
        <a:solidFill>
          <a:schemeClr val="accent3">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CC04120-0BCA-47B0-9C0C-085C87C9FF4C}">
      <dsp:nvSpPr>
        <dsp:cNvPr id="0" name=""/>
        <dsp:cNvSpPr/>
      </dsp:nvSpPr>
      <dsp:spPr>
        <a:xfrm>
          <a:off x="4435" y="2049539"/>
          <a:ext cx="2407453" cy="1444471"/>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ln w="3175"/>
            </a:rPr>
            <a:t>Lessingschule – Schule mit dem </a:t>
          </a:r>
          <a:r>
            <a:rPr lang="de-DE" sz="1400" b="1" kern="1200" dirty="0" err="1" smtClean="0">
              <a:ln w="3175"/>
            </a:rPr>
            <a:t>sonderpäd</a:t>
          </a:r>
          <a:r>
            <a:rPr lang="de-DE" sz="1400" b="1" kern="1200" dirty="0" smtClean="0">
              <a:ln w="3175"/>
            </a:rPr>
            <a:t>. Förderschwerpunkt Lernen</a:t>
          </a:r>
        </a:p>
      </dsp:txBody>
      <dsp:txXfrm>
        <a:off x="46742" y="2091846"/>
        <a:ext cx="2322839" cy="1359857"/>
      </dsp:txXfrm>
    </dsp:sp>
    <dsp:sp modelId="{387C2921-AFAF-4D53-A9F1-2DCB431B866F}">
      <dsp:nvSpPr>
        <dsp:cNvPr id="0" name=""/>
        <dsp:cNvSpPr/>
      </dsp:nvSpPr>
      <dsp:spPr>
        <a:xfrm>
          <a:off x="495752" y="4100787"/>
          <a:ext cx="3192086" cy="216670"/>
        </a:xfrm>
        <a:prstGeom prst="rect">
          <a:avLst/>
        </a:prstGeom>
        <a:solidFill>
          <a:schemeClr val="accent4">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E86F9B0-DB13-4327-84E6-9188EA7D692A}">
      <dsp:nvSpPr>
        <dsp:cNvPr id="0" name=""/>
        <dsp:cNvSpPr/>
      </dsp:nvSpPr>
      <dsp:spPr>
        <a:xfrm>
          <a:off x="4435" y="3855128"/>
          <a:ext cx="2407453" cy="144447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ln w="3175"/>
            </a:rPr>
            <a:t>Ü1: AWO </a:t>
          </a:r>
          <a:r>
            <a:rPr lang="de-DE" sz="1400" b="1" kern="1200" dirty="0" err="1" smtClean="0">
              <a:ln w="3175"/>
            </a:rPr>
            <a:t>Integrationskita</a:t>
          </a:r>
          <a:r>
            <a:rPr lang="de-DE" sz="1400" b="1" kern="1200" dirty="0" smtClean="0">
              <a:ln w="3175"/>
            </a:rPr>
            <a:t> „Mühlental“  und die Kita „Spatzenhaus“</a:t>
          </a:r>
        </a:p>
      </dsp:txBody>
      <dsp:txXfrm>
        <a:off x="46742" y="3897435"/>
        <a:ext cx="2322839" cy="1359857"/>
      </dsp:txXfrm>
    </dsp:sp>
    <dsp:sp modelId="{188EA900-1FC6-409D-A3BE-48CABFE7430D}">
      <dsp:nvSpPr>
        <dsp:cNvPr id="0" name=""/>
        <dsp:cNvSpPr/>
      </dsp:nvSpPr>
      <dsp:spPr>
        <a:xfrm rot="16200000">
          <a:off x="2794870" y="3197992"/>
          <a:ext cx="1795763" cy="216670"/>
        </a:xfrm>
        <a:prstGeom prst="rect">
          <a:avLst/>
        </a:prstGeom>
        <a:solidFill>
          <a:schemeClr val="accent5">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5CAA290-6414-425B-9075-C8C554870456}">
      <dsp:nvSpPr>
        <dsp:cNvPr id="0" name=""/>
        <dsp:cNvSpPr/>
      </dsp:nvSpPr>
      <dsp:spPr>
        <a:xfrm>
          <a:off x="3206348" y="3855128"/>
          <a:ext cx="2407453" cy="1444471"/>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ln w="3175"/>
            </a:rPr>
            <a:t>Hort „Oderpiraten“</a:t>
          </a:r>
          <a:endParaRPr lang="de-DE" sz="1400" b="1" kern="1200" dirty="0">
            <a:ln w="3175"/>
          </a:endParaRPr>
        </a:p>
      </dsp:txBody>
      <dsp:txXfrm>
        <a:off x="3248655" y="3897435"/>
        <a:ext cx="2322839" cy="1359857"/>
      </dsp:txXfrm>
    </dsp:sp>
    <dsp:sp modelId="{265AAEDF-4287-43F5-A4C1-7EC1FCA3EC6B}">
      <dsp:nvSpPr>
        <dsp:cNvPr id="0" name=""/>
        <dsp:cNvSpPr/>
      </dsp:nvSpPr>
      <dsp:spPr>
        <a:xfrm rot="16200000">
          <a:off x="2794870" y="1392402"/>
          <a:ext cx="1795763" cy="216670"/>
        </a:xfrm>
        <a:prstGeom prst="rect">
          <a:avLst/>
        </a:prstGeom>
        <a:solidFill>
          <a:schemeClr val="accent6">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FBC7C69-FA3D-49E6-9366-C44455DB0656}">
      <dsp:nvSpPr>
        <dsp:cNvPr id="0" name=""/>
        <dsp:cNvSpPr/>
      </dsp:nvSpPr>
      <dsp:spPr>
        <a:xfrm>
          <a:off x="3206348" y="2049539"/>
          <a:ext cx="2407453" cy="1444471"/>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ln w="3175"/>
            </a:rPr>
            <a:t>Schulamt und Schulträger Frankfurt (Oder)</a:t>
          </a:r>
          <a:endParaRPr lang="de-DE" sz="1400" b="1" kern="1200" dirty="0">
            <a:ln w="3175"/>
          </a:endParaRPr>
        </a:p>
      </dsp:txBody>
      <dsp:txXfrm>
        <a:off x="3248655" y="2091846"/>
        <a:ext cx="2322839" cy="1359857"/>
      </dsp:txXfrm>
    </dsp:sp>
    <dsp:sp modelId="{94691386-64FC-4CAE-AA2C-A8A71827ADBD}">
      <dsp:nvSpPr>
        <dsp:cNvPr id="0" name=""/>
        <dsp:cNvSpPr/>
      </dsp:nvSpPr>
      <dsp:spPr>
        <a:xfrm>
          <a:off x="3697665" y="489607"/>
          <a:ext cx="3192086" cy="216670"/>
        </a:xfrm>
        <a:prstGeom prst="rect">
          <a:avLst/>
        </a:prstGeom>
        <a:solidFill>
          <a:schemeClr val="accent2">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472C972-5C56-442F-91D9-FD8147EDB7DC}">
      <dsp:nvSpPr>
        <dsp:cNvPr id="0" name=""/>
        <dsp:cNvSpPr/>
      </dsp:nvSpPr>
      <dsp:spPr>
        <a:xfrm>
          <a:off x="3206348" y="243949"/>
          <a:ext cx="2407453" cy="1444471"/>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ln w="3175"/>
            </a:rPr>
            <a:t>Förderverein der meko-Grundschule</a:t>
          </a:r>
          <a:endParaRPr lang="de-DE" sz="1400" b="1" kern="1200" dirty="0">
            <a:ln w="3175"/>
          </a:endParaRPr>
        </a:p>
      </dsp:txBody>
      <dsp:txXfrm>
        <a:off x="3248655" y="286256"/>
        <a:ext cx="2322839" cy="1359857"/>
      </dsp:txXfrm>
    </dsp:sp>
    <dsp:sp modelId="{D50A024E-F2CC-4CF4-B708-924CC26AA5E2}">
      <dsp:nvSpPr>
        <dsp:cNvPr id="0" name=""/>
        <dsp:cNvSpPr/>
      </dsp:nvSpPr>
      <dsp:spPr>
        <a:xfrm rot="5400000">
          <a:off x="5996782" y="1392402"/>
          <a:ext cx="1795763" cy="216670"/>
        </a:xfrm>
        <a:prstGeom prst="rect">
          <a:avLst/>
        </a:prstGeom>
        <a:solidFill>
          <a:schemeClr val="accent3">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63B8C64-0999-453E-8E53-AC07281F6B09}">
      <dsp:nvSpPr>
        <dsp:cNvPr id="0" name=""/>
        <dsp:cNvSpPr/>
      </dsp:nvSpPr>
      <dsp:spPr>
        <a:xfrm>
          <a:off x="6408261" y="243949"/>
          <a:ext cx="2407453" cy="1444471"/>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ln w="3175"/>
            </a:rPr>
            <a:t>SPI NL Brandenburg (MIKADO)</a:t>
          </a:r>
          <a:endParaRPr lang="de-DE" sz="1400" b="1" kern="1200" dirty="0">
            <a:ln w="3175"/>
          </a:endParaRPr>
        </a:p>
      </dsp:txBody>
      <dsp:txXfrm>
        <a:off x="6450568" y="286256"/>
        <a:ext cx="2322839" cy="1359857"/>
      </dsp:txXfrm>
    </dsp:sp>
    <dsp:sp modelId="{7A454B00-7D89-4294-A72A-98C765F05D68}">
      <dsp:nvSpPr>
        <dsp:cNvPr id="0" name=""/>
        <dsp:cNvSpPr/>
      </dsp:nvSpPr>
      <dsp:spPr>
        <a:xfrm rot="5400000">
          <a:off x="5996782" y="3197992"/>
          <a:ext cx="1795763" cy="216670"/>
        </a:xfrm>
        <a:prstGeom prst="rect">
          <a:avLst/>
        </a:prstGeom>
        <a:solidFill>
          <a:schemeClr val="accent4">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E4A83AC-F67F-43E5-965E-0005B39D6ABB}">
      <dsp:nvSpPr>
        <dsp:cNvPr id="0" name=""/>
        <dsp:cNvSpPr/>
      </dsp:nvSpPr>
      <dsp:spPr>
        <a:xfrm>
          <a:off x="6408261" y="2049539"/>
          <a:ext cx="2407453" cy="144447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ln w="3175"/>
            </a:rPr>
            <a:t>Stadtbibliothek, Stiftung Lesen</a:t>
          </a:r>
          <a:endParaRPr lang="de-DE" sz="1400" b="1" kern="1200" dirty="0">
            <a:ln w="3175"/>
          </a:endParaRPr>
        </a:p>
      </dsp:txBody>
      <dsp:txXfrm>
        <a:off x="6450568" y="2091846"/>
        <a:ext cx="2322839" cy="1359857"/>
      </dsp:txXfrm>
    </dsp:sp>
    <dsp:sp modelId="{D4D9735B-BE49-4274-A47C-24EFE6DA5216}">
      <dsp:nvSpPr>
        <dsp:cNvPr id="0" name=""/>
        <dsp:cNvSpPr/>
      </dsp:nvSpPr>
      <dsp:spPr>
        <a:xfrm>
          <a:off x="6408261" y="3855128"/>
          <a:ext cx="2407453" cy="1444471"/>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smtClean="0">
              <a:ln w="3175"/>
            </a:rPr>
            <a:t>Förderer: Ministerien, auch Stiftungen und Vereine</a:t>
          </a:r>
          <a:endParaRPr lang="de-DE" sz="1400" b="1" kern="1200" dirty="0">
            <a:ln w="3175"/>
          </a:endParaRPr>
        </a:p>
      </dsp:txBody>
      <dsp:txXfrm>
        <a:off x="6450568" y="3897435"/>
        <a:ext cx="2322839" cy="135985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eaLnBrk="1" hangingPunct="1">
              <a:defRPr sz="1200" b="0" u="none">
                <a:latin typeface="Arial" charset="0"/>
              </a:defRPr>
            </a:lvl1pPr>
          </a:lstStyle>
          <a:p>
            <a:pPr>
              <a:defRPr/>
            </a:pPr>
            <a:endParaRPr lang="de-DE"/>
          </a:p>
        </p:txBody>
      </p:sp>
      <p:sp>
        <p:nvSpPr>
          <p:cNvPr id="100355"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eaLnBrk="1" hangingPunct="1">
              <a:defRPr sz="1200" b="0" u="none">
                <a:latin typeface="Arial" charset="0"/>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00358"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eaLnBrk="1" hangingPunct="1">
              <a:defRPr sz="1200" b="0" u="none">
                <a:latin typeface="Arial" charset="0"/>
              </a:defRPr>
            </a:lvl1pPr>
          </a:lstStyle>
          <a:p>
            <a:pPr>
              <a:defRPr/>
            </a:pPr>
            <a:endParaRPr lang="de-DE"/>
          </a:p>
        </p:txBody>
      </p:sp>
      <p:sp>
        <p:nvSpPr>
          <p:cNvPr id="100359"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eaLnBrk="1" hangingPunct="1">
              <a:defRPr sz="1200"/>
            </a:lvl1pPr>
          </a:lstStyle>
          <a:p>
            <a:pPr>
              <a:defRPr/>
            </a:pPr>
            <a:fld id="{A4215C3B-BEED-4056-998D-41EBDB99CA3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368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857D8A-222B-4619-851F-7D77023A4372}" type="slidenum">
              <a:rPr lang="de-DE" altLang="de-DE" smtClean="0"/>
              <a:pPr/>
              <a:t>2</a:t>
            </a:fld>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FCC8E1-68E3-4698-B2AA-D2D498F420B1}" type="slidenum">
              <a:rPr lang="de-DE" altLang="de-DE" smtClean="0"/>
              <a:pPr/>
              <a:t>4</a:t>
            </a:fld>
            <a:endParaRPr lang="de-DE" altLang="de-DE"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AD7D6FAB-D607-422E-8C93-1955E697E601}" type="slidenum">
              <a:rPr lang="de-DE" altLang="de-DE"/>
              <a:pPr>
                <a:defRPr/>
              </a:pPr>
              <a:t>‹Nr.›</a:t>
            </a:fld>
            <a:endParaRPr lang="de-DE" altLang="de-DE"/>
          </a:p>
        </p:txBody>
      </p:sp>
    </p:spTree>
    <p:extLst>
      <p:ext uri="{BB962C8B-B14F-4D97-AF65-F5344CB8AC3E}">
        <p14:creationId xmlns:p14="http://schemas.microsoft.com/office/powerpoint/2010/main" val="738785711"/>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CC6A88EC-4A94-417F-9CA6-F0B11E4785B4}" type="slidenum">
              <a:rPr lang="de-DE" altLang="de-DE"/>
              <a:pPr>
                <a:defRPr/>
              </a:pPr>
              <a:t>‹Nr.›</a:t>
            </a:fld>
            <a:endParaRPr lang="de-DE" altLang="de-DE"/>
          </a:p>
        </p:txBody>
      </p:sp>
    </p:spTree>
    <p:extLst>
      <p:ext uri="{BB962C8B-B14F-4D97-AF65-F5344CB8AC3E}">
        <p14:creationId xmlns:p14="http://schemas.microsoft.com/office/powerpoint/2010/main" val="328958772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931C5816-D4E0-4BAC-9375-7083EF67BBD4}" type="slidenum">
              <a:rPr lang="de-DE" altLang="de-DE"/>
              <a:pPr>
                <a:defRPr/>
              </a:pPr>
              <a:t>‹Nr.›</a:t>
            </a:fld>
            <a:endParaRPr lang="de-DE" altLang="de-DE"/>
          </a:p>
        </p:txBody>
      </p:sp>
    </p:spTree>
    <p:extLst>
      <p:ext uri="{BB962C8B-B14F-4D97-AF65-F5344CB8AC3E}">
        <p14:creationId xmlns:p14="http://schemas.microsoft.com/office/powerpoint/2010/main" val="973828668"/>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3"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8550" y="5661025"/>
            <a:ext cx="16605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marL="742950" indent="-742950">
              <a:buFont typeface="+mj-lt"/>
              <a:buAutoNum type="arabicPeriod"/>
              <a:defRPr sz="3600"/>
            </a:lvl1pPr>
          </a:lstStyle>
          <a:p>
            <a:r>
              <a:rPr lang="de-DE" smtClean="0"/>
              <a:t>Titelmasterformat durch Klicken bearbeiten</a:t>
            </a:r>
            <a:endParaRPr lang="de-DE"/>
          </a:p>
        </p:txBody>
      </p:sp>
      <p:sp>
        <p:nvSpPr>
          <p:cNvPr id="4" name="Datumsplatzhalter 2"/>
          <p:cNvSpPr>
            <a:spLocks noGrp="1"/>
          </p:cNvSpPr>
          <p:nvPr>
            <p:ph type="dt" sz="half" idx="10"/>
          </p:nvPr>
        </p:nvSpPr>
        <p:spPr/>
        <p:txBody>
          <a:bodyPr/>
          <a:lstStyle>
            <a:lvl1pPr>
              <a:defRPr/>
            </a:lvl1pPr>
          </a:lstStyle>
          <a:p>
            <a:pPr>
              <a:defRPr/>
            </a:pPr>
            <a:endParaRPr lang="de-DE"/>
          </a:p>
        </p:txBody>
      </p:sp>
      <p:sp>
        <p:nvSpPr>
          <p:cNvPr id="5" name="Fußzeilenplatzhalter 3"/>
          <p:cNvSpPr>
            <a:spLocks noGrp="1"/>
          </p:cNvSpPr>
          <p:nvPr>
            <p:ph type="ftr" sz="quarter" idx="11"/>
          </p:nvPr>
        </p:nvSpPr>
        <p:spPr/>
        <p:txBody>
          <a:bodyPr/>
          <a:lstStyle>
            <a:lvl1pPr>
              <a:defRPr/>
            </a:lvl1pPr>
          </a:lstStyle>
          <a:p>
            <a:pPr>
              <a:defRPr/>
            </a:pPr>
            <a:endParaRPr lang="de-DE"/>
          </a:p>
        </p:txBody>
      </p:sp>
      <p:sp>
        <p:nvSpPr>
          <p:cNvPr id="6" name="Foliennummernplatzhalter 4"/>
          <p:cNvSpPr>
            <a:spLocks noGrp="1"/>
          </p:cNvSpPr>
          <p:nvPr>
            <p:ph type="sldNum" sz="quarter" idx="12"/>
          </p:nvPr>
        </p:nvSpPr>
        <p:spPr/>
        <p:txBody>
          <a:bodyPr/>
          <a:lstStyle>
            <a:lvl1pPr>
              <a:defRPr/>
            </a:lvl1pPr>
          </a:lstStyle>
          <a:p>
            <a:pPr>
              <a:defRPr/>
            </a:pPr>
            <a:fld id="{706126FE-9E28-4CC8-935F-66E1E3F8142C}" type="slidenum">
              <a:rPr lang="de-DE" altLang="de-DE"/>
              <a:pPr>
                <a:defRPr/>
              </a:pPr>
              <a:t>‹Nr.›</a:t>
            </a:fld>
            <a:endParaRPr lang="de-DE" altLang="de-DE"/>
          </a:p>
        </p:txBody>
      </p:sp>
    </p:spTree>
    <p:extLst>
      <p:ext uri="{BB962C8B-B14F-4D97-AF65-F5344CB8AC3E}">
        <p14:creationId xmlns:p14="http://schemas.microsoft.com/office/powerpoint/2010/main" val="65861918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5"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de-DE" smtClean="0"/>
              <a:t>Titelmasterformat durch Klicken bearbeiten</a:t>
            </a:r>
            <a:endParaRPr lang="en-US" dirty="0"/>
          </a:p>
        </p:txBody>
      </p:sp>
      <p:sp>
        <p:nvSpPr>
          <p:cNvPr id="8" name="Inhaltsplatzhalter 7"/>
          <p:cNvSpPr>
            <a:spLocks noGrp="1"/>
          </p:cNvSpPr>
          <p:nvPr>
            <p:ph sz="quarter" idx="13"/>
          </p:nvPr>
        </p:nvSpPr>
        <p:spPr>
          <a:xfrm>
            <a:off x="-2052638" y="0"/>
            <a:ext cx="914400" cy="914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Date Placeholder 3"/>
          <p:cNvSpPr>
            <a:spLocks noGrp="1"/>
          </p:cNvSpPr>
          <p:nvPr>
            <p:ph type="dt" sz="half" idx="14"/>
          </p:nvPr>
        </p:nvSpPr>
        <p:spPr/>
        <p:txBody>
          <a:bodyPr/>
          <a:lstStyle>
            <a:lvl1pPr>
              <a:defRPr/>
            </a:lvl1pPr>
          </a:lstStyle>
          <a:p>
            <a:pPr>
              <a:defRPr/>
            </a:pPr>
            <a:fld id="{4760A1BB-30F4-4C6F-9E06-0B05B571608E}" type="datetimeFigureOut">
              <a:rPr lang="de-DE"/>
              <a:pPr>
                <a:defRPr/>
              </a:pPr>
              <a:t>16.10.2023</a:t>
            </a:fld>
            <a:endParaRPr lang="de-DE"/>
          </a:p>
        </p:txBody>
      </p:sp>
      <p:sp>
        <p:nvSpPr>
          <p:cNvPr id="11" name="Footer Placeholder 4"/>
          <p:cNvSpPr>
            <a:spLocks noGrp="1"/>
          </p:cNvSpPr>
          <p:nvPr>
            <p:ph type="ftr" sz="quarter" idx="15"/>
          </p:nvPr>
        </p:nvSpPr>
        <p:spPr/>
        <p:txBody>
          <a:bodyPr/>
          <a:lstStyle>
            <a:lvl1pPr>
              <a:defRPr/>
            </a:lvl1pPr>
          </a:lstStyle>
          <a:p>
            <a:pPr>
              <a:defRPr/>
            </a:pPr>
            <a:endParaRPr lang="de-DE"/>
          </a:p>
        </p:txBody>
      </p:sp>
      <p:sp>
        <p:nvSpPr>
          <p:cNvPr id="12" name="Slide Number Placeholder 5"/>
          <p:cNvSpPr>
            <a:spLocks noGrp="1"/>
          </p:cNvSpPr>
          <p:nvPr>
            <p:ph type="sldNum" sz="quarter" idx="16"/>
          </p:nvPr>
        </p:nvSpPr>
        <p:spPr/>
        <p:txBody>
          <a:bodyPr/>
          <a:lstStyle>
            <a:lvl1pPr>
              <a:defRPr/>
            </a:lvl1pPr>
          </a:lstStyle>
          <a:p>
            <a:pPr>
              <a:defRPr/>
            </a:pPr>
            <a:fld id="{3119D561-A340-4465-A7F2-2A1ACCE1248A}" type="slidenum">
              <a:rPr lang="de-DE" altLang="de-DE"/>
              <a:pPr>
                <a:defRPr/>
              </a:pPr>
              <a:t>‹Nr.›</a:t>
            </a:fld>
            <a:endParaRPr lang="de-DE" altLang="de-DE"/>
          </a:p>
        </p:txBody>
      </p:sp>
    </p:spTree>
    <p:extLst>
      <p:ext uri="{BB962C8B-B14F-4D97-AF65-F5344CB8AC3E}">
        <p14:creationId xmlns:p14="http://schemas.microsoft.com/office/powerpoint/2010/main" val="3755076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FFAE8159-7772-45F4-96D7-D25E96BA9010}" type="slidenum">
              <a:rPr lang="de-DE" altLang="de-DE"/>
              <a:pPr>
                <a:defRPr/>
              </a:pPr>
              <a:t>‹Nr.›</a:t>
            </a:fld>
            <a:endParaRPr lang="de-DE" altLang="de-DE"/>
          </a:p>
        </p:txBody>
      </p:sp>
    </p:spTree>
    <p:extLst>
      <p:ext uri="{BB962C8B-B14F-4D97-AF65-F5344CB8AC3E}">
        <p14:creationId xmlns:p14="http://schemas.microsoft.com/office/powerpoint/2010/main" val="1348929848"/>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257F517A-A8D9-4B63-A1CA-E2181EE705F4}" type="slidenum">
              <a:rPr lang="de-DE" altLang="de-DE"/>
              <a:pPr>
                <a:defRPr/>
              </a:pPr>
              <a:t>‹Nr.›</a:t>
            </a:fld>
            <a:endParaRPr lang="de-DE" altLang="de-DE"/>
          </a:p>
        </p:txBody>
      </p:sp>
    </p:spTree>
    <p:extLst>
      <p:ext uri="{BB962C8B-B14F-4D97-AF65-F5344CB8AC3E}">
        <p14:creationId xmlns:p14="http://schemas.microsoft.com/office/powerpoint/2010/main" val="1736024859"/>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CC733BAF-8305-4C99-A9CB-3C6D458E966C}" type="slidenum">
              <a:rPr lang="de-DE" altLang="de-DE"/>
              <a:pPr>
                <a:defRPr/>
              </a:pPr>
              <a:t>‹Nr.›</a:t>
            </a:fld>
            <a:endParaRPr lang="de-DE" altLang="de-DE"/>
          </a:p>
        </p:txBody>
      </p:sp>
    </p:spTree>
    <p:extLst>
      <p:ext uri="{BB962C8B-B14F-4D97-AF65-F5344CB8AC3E}">
        <p14:creationId xmlns:p14="http://schemas.microsoft.com/office/powerpoint/2010/main" val="1994496436"/>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24E45099-DED3-46E5-BA74-B86EB6263F71}" type="slidenum">
              <a:rPr lang="de-DE" altLang="de-DE"/>
              <a:pPr>
                <a:defRPr/>
              </a:pPr>
              <a:t>‹Nr.›</a:t>
            </a:fld>
            <a:endParaRPr lang="de-DE" altLang="de-DE"/>
          </a:p>
        </p:txBody>
      </p:sp>
    </p:spTree>
    <p:extLst>
      <p:ext uri="{BB962C8B-B14F-4D97-AF65-F5344CB8AC3E}">
        <p14:creationId xmlns:p14="http://schemas.microsoft.com/office/powerpoint/2010/main" val="50190672"/>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Content Placeholder 3"/>
          <p:cNvSpPr>
            <a:spLocks noGrp="1"/>
          </p:cNvSpPr>
          <p:nvPr>
            <p:ph sz="half" idx="2"/>
          </p:nvPr>
        </p:nvSpPr>
        <p:spPr>
          <a:xfrm>
            <a:off x="633845" y="2507551"/>
            <a:ext cx="3867150"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4629150" y="2507551"/>
            <a:ext cx="3886201"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7" name="Date Placeholder 3"/>
          <p:cNvSpPr>
            <a:spLocks noGrp="1"/>
          </p:cNvSpPr>
          <p:nvPr>
            <p:ph type="dt" sz="half" idx="10"/>
          </p:nvPr>
        </p:nvSpPr>
        <p:spPr/>
        <p:txBody>
          <a:bodyPr/>
          <a:lstStyle>
            <a:lvl1pPr>
              <a:defRPr/>
            </a:lvl1pPr>
          </a:lstStyle>
          <a:p>
            <a:pPr>
              <a:defRPr/>
            </a:pPr>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F92CE65F-C061-4B23-B8B3-1F4394E09E05}" type="slidenum">
              <a:rPr lang="de-DE" altLang="de-DE"/>
              <a:pPr>
                <a:defRPr/>
              </a:pPr>
              <a:t>‹Nr.›</a:t>
            </a:fld>
            <a:endParaRPr lang="de-DE" altLang="de-DE"/>
          </a:p>
        </p:txBody>
      </p:sp>
    </p:spTree>
    <p:extLst>
      <p:ext uri="{BB962C8B-B14F-4D97-AF65-F5344CB8AC3E}">
        <p14:creationId xmlns:p14="http://schemas.microsoft.com/office/powerpoint/2010/main" val="1030191726"/>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a:p>
        </p:txBody>
      </p:sp>
      <p:sp>
        <p:nvSpPr>
          <p:cNvPr id="3" name="Date Placeholder 3"/>
          <p:cNvSpPr>
            <a:spLocks noGrp="1"/>
          </p:cNvSpPr>
          <p:nvPr>
            <p:ph type="dt" sz="half" idx="10"/>
          </p:nvPr>
        </p:nvSpPr>
        <p:spPr/>
        <p:txBody>
          <a:bodyPr/>
          <a:lstStyle>
            <a:lvl1pPr>
              <a:defRPr/>
            </a:lvl1pPr>
          </a:lstStyle>
          <a:p>
            <a:pPr>
              <a:defRPr/>
            </a:pPr>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8E84680D-E9AE-4985-98D9-89832D037D4A}" type="slidenum">
              <a:rPr lang="de-DE" altLang="de-DE"/>
              <a:pPr>
                <a:defRPr/>
              </a:pPr>
              <a:t>‹Nr.›</a:t>
            </a:fld>
            <a:endParaRPr lang="de-DE" altLang="de-DE"/>
          </a:p>
        </p:txBody>
      </p:sp>
    </p:spTree>
    <p:extLst>
      <p:ext uri="{BB962C8B-B14F-4D97-AF65-F5344CB8AC3E}">
        <p14:creationId xmlns:p14="http://schemas.microsoft.com/office/powerpoint/2010/main" val="295079452"/>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004347C1-6031-45C7-BA3A-03B09E536897}" type="slidenum">
              <a:rPr lang="de-DE" altLang="de-DE"/>
              <a:pPr>
                <a:defRPr/>
              </a:pPr>
              <a:t>‹Nr.›</a:t>
            </a:fld>
            <a:endParaRPr lang="de-DE" altLang="de-DE"/>
          </a:p>
        </p:txBody>
      </p:sp>
    </p:spTree>
    <p:extLst>
      <p:ext uri="{BB962C8B-B14F-4D97-AF65-F5344CB8AC3E}">
        <p14:creationId xmlns:p14="http://schemas.microsoft.com/office/powerpoint/2010/main" val="62326242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8F601297-0E40-4F89-948A-A5D48F558AB9}" type="slidenum">
              <a:rPr lang="de-DE" altLang="de-DE"/>
              <a:pPr>
                <a:defRPr/>
              </a:pPr>
              <a:t>‹Nr.›</a:t>
            </a:fld>
            <a:endParaRPr lang="de-DE" altLang="de-DE"/>
          </a:p>
        </p:txBody>
      </p:sp>
    </p:spTree>
    <p:extLst>
      <p:ext uri="{BB962C8B-B14F-4D97-AF65-F5344CB8AC3E}">
        <p14:creationId xmlns:p14="http://schemas.microsoft.com/office/powerpoint/2010/main" val="220171340"/>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33A1F9D5-1F57-4EC4-891F-D8756FCEF732}" type="slidenum">
              <a:rPr lang="de-DE" altLang="de-DE"/>
              <a:pPr>
                <a:defRPr/>
              </a:pPr>
              <a:t>‹Nr.›</a:t>
            </a:fld>
            <a:endParaRPr lang="de-DE" altLang="de-DE"/>
          </a:p>
        </p:txBody>
      </p:sp>
    </p:spTree>
    <p:extLst>
      <p:ext uri="{BB962C8B-B14F-4D97-AF65-F5344CB8AC3E}">
        <p14:creationId xmlns:p14="http://schemas.microsoft.com/office/powerpoint/2010/main" val="3165929431"/>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lvl1pPr>
          </a:lstStyle>
          <a:p>
            <a:pPr>
              <a:defRPr/>
            </a:pPr>
            <a:endParaRPr lang="de-DE"/>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FAC214-05CC-4864-8A68-E946A45F1394}" type="slidenum">
              <a:rPr lang="de-DE" altLang="de-DE"/>
              <a:pPr>
                <a:defRPr/>
              </a:pPr>
              <a:t>‹Nr.›</a:t>
            </a:fld>
            <a:endParaRPr lang="de-DE" altLang="de-DE"/>
          </a:p>
        </p:txBody>
      </p:sp>
    </p:spTree>
    <p:extLst>
      <p:ext uri="{BB962C8B-B14F-4D97-AF65-F5344CB8AC3E}">
        <p14:creationId xmlns:p14="http://schemas.microsoft.com/office/powerpoint/2010/main" val="2685189673"/>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7810F9B3-3670-4A22-9CF1-5ED9512A8EDE}" type="slidenum">
              <a:rPr lang="de-DE" altLang="de-DE"/>
              <a:pPr>
                <a:defRPr/>
              </a:pPr>
              <a:t>‹Nr.›</a:t>
            </a:fld>
            <a:endParaRPr lang="de-DE" altLang="de-DE"/>
          </a:p>
        </p:txBody>
      </p:sp>
    </p:spTree>
    <p:extLst>
      <p:ext uri="{BB962C8B-B14F-4D97-AF65-F5344CB8AC3E}">
        <p14:creationId xmlns:p14="http://schemas.microsoft.com/office/powerpoint/2010/main" val="1756908487"/>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4E1A661F-CD70-4A4C-80BD-4A224DE5260E}" type="slidenum">
              <a:rPr lang="de-DE" altLang="de-DE"/>
              <a:pPr>
                <a:defRPr/>
              </a:pPr>
              <a:t>‹Nr.›</a:t>
            </a:fld>
            <a:endParaRPr lang="de-DE" altLang="de-DE"/>
          </a:p>
        </p:txBody>
      </p:sp>
    </p:spTree>
    <p:extLst>
      <p:ext uri="{BB962C8B-B14F-4D97-AF65-F5344CB8AC3E}">
        <p14:creationId xmlns:p14="http://schemas.microsoft.com/office/powerpoint/2010/main" val="4225863801"/>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DD6A4541-1617-4B2C-99FB-6EDA09EA2587}" type="slidenum">
              <a:rPr lang="de-DE" altLang="de-DE"/>
              <a:pPr>
                <a:defRPr/>
              </a:pPr>
              <a:t>‹Nr.›</a:t>
            </a:fld>
            <a:endParaRPr lang="de-DE" altLang="de-DE"/>
          </a:p>
        </p:txBody>
      </p:sp>
    </p:spTree>
    <p:extLst>
      <p:ext uri="{BB962C8B-B14F-4D97-AF65-F5344CB8AC3E}">
        <p14:creationId xmlns:p14="http://schemas.microsoft.com/office/powerpoint/2010/main" val="499011844"/>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7A7AF502-E5F2-4AC2-AA16-0E1F4F3FB49F}" type="slidenum">
              <a:rPr lang="de-DE" altLang="de-DE"/>
              <a:pPr>
                <a:defRPr/>
              </a:pPr>
              <a:t>‹Nr.›</a:t>
            </a:fld>
            <a:endParaRPr lang="de-DE" altLang="de-DE"/>
          </a:p>
        </p:txBody>
      </p:sp>
    </p:spTree>
    <p:extLst>
      <p:ext uri="{BB962C8B-B14F-4D97-AF65-F5344CB8AC3E}">
        <p14:creationId xmlns:p14="http://schemas.microsoft.com/office/powerpoint/2010/main" val="2736892714"/>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812F13AC-5511-4954-BAC1-D999BE16B9B3}" type="slidenum">
              <a:rPr lang="de-DE" altLang="de-DE"/>
              <a:pPr>
                <a:defRPr/>
              </a:pPr>
              <a:t>‹Nr.›</a:t>
            </a:fld>
            <a:endParaRPr lang="de-DE" altLang="de-DE"/>
          </a:p>
        </p:txBody>
      </p:sp>
    </p:spTree>
    <p:extLst>
      <p:ext uri="{BB962C8B-B14F-4D97-AF65-F5344CB8AC3E}">
        <p14:creationId xmlns:p14="http://schemas.microsoft.com/office/powerpoint/2010/main" val="1788738267"/>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72492377-5F96-439A-8454-045E66A45BE9}" type="slidenum">
              <a:rPr lang="de-DE" altLang="de-DE"/>
              <a:pPr>
                <a:defRPr/>
              </a:pPr>
              <a:t>‹Nr.›</a:t>
            </a:fld>
            <a:endParaRPr lang="de-DE" altLang="de-DE"/>
          </a:p>
        </p:txBody>
      </p:sp>
    </p:spTree>
    <p:extLst>
      <p:ext uri="{BB962C8B-B14F-4D97-AF65-F5344CB8AC3E}">
        <p14:creationId xmlns:p14="http://schemas.microsoft.com/office/powerpoint/2010/main" val="1484468224"/>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Content Placeholder 3"/>
          <p:cNvSpPr>
            <a:spLocks noGrp="1"/>
          </p:cNvSpPr>
          <p:nvPr>
            <p:ph sz="half" idx="2"/>
          </p:nvPr>
        </p:nvSpPr>
        <p:spPr>
          <a:xfrm>
            <a:off x="633845" y="2507551"/>
            <a:ext cx="3867150"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4629150" y="2507551"/>
            <a:ext cx="3886201"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7" name="Date Placeholder 3"/>
          <p:cNvSpPr>
            <a:spLocks noGrp="1"/>
          </p:cNvSpPr>
          <p:nvPr>
            <p:ph type="dt" sz="half" idx="10"/>
          </p:nvPr>
        </p:nvSpPr>
        <p:spPr/>
        <p:txBody>
          <a:bodyPr/>
          <a:lstStyle>
            <a:lvl1pPr>
              <a:defRPr/>
            </a:lvl1pPr>
          </a:lstStyle>
          <a:p>
            <a:pPr>
              <a:defRPr/>
            </a:pPr>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C2E1BE20-5B8C-4AF5-B300-AACB40642F36}" type="slidenum">
              <a:rPr lang="de-DE" altLang="de-DE"/>
              <a:pPr>
                <a:defRPr/>
              </a:pPr>
              <a:t>‹Nr.›</a:t>
            </a:fld>
            <a:endParaRPr lang="de-DE" altLang="de-DE"/>
          </a:p>
        </p:txBody>
      </p:sp>
    </p:spTree>
    <p:extLst>
      <p:ext uri="{BB962C8B-B14F-4D97-AF65-F5344CB8AC3E}">
        <p14:creationId xmlns:p14="http://schemas.microsoft.com/office/powerpoint/2010/main" val="3108322171"/>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9334CE6D-C252-4B38-9442-8AB13B5C76EF}" type="slidenum">
              <a:rPr lang="de-DE" altLang="de-DE"/>
              <a:pPr>
                <a:defRPr/>
              </a:pPr>
              <a:t>‹Nr.›</a:t>
            </a:fld>
            <a:endParaRPr lang="de-DE" altLang="de-DE"/>
          </a:p>
        </p:txBody>
      </p:sp>
    </p:spTree>
    <p:extLst>
      <p:ext uri="{BB962C8B-B14F-4D97-AF65-F5344CB8AC3E}">
        <p14:creationId xmlns:p14="http://schemas.microsoft.com/office/powerpoint/2010/main" val="1606056903"/>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a:p>
        </p:txBody>
      </p:sp>
      <p:sp>
        <p:nvSpPr>
          <p:cNvPr id="3" name="Date Placeholder 3"/>
          <p:cNvSpPr>
            <a:spLocks noGrp="1"/>
          </p:cNvSpPr>
          <p:nvPr>
            <p:ph type="dt" sz="half" idx="10"/>
          </p:nvPr>
        </p:nvSpPr>
        <p:spPr/>
        <p:txBody>
          <a:bodyPr/>
          <a:lstStyle>
            <a:lvl1pPr>
              <a:defRPr/>
            </a:lvl1pPr>
          </a:lstStyle>
          <a:p>
            <a:pPr>
              <a:defRPr/>
            </a:pPr>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77C03A15-167F-4CBE-84F1-2125C27DDB7A}" type="slidenum">
              <a:rPr lang="de-DE" altLang="de-DE"/>
              <a:pPr>
                <a:defRPr/>
              </a:pPr>
              <a:t>‹Nr.›</a:t>
            </a:fld>
            <a:endParaRPr lang="de-DE" altLang="de-DE"/>
          </a:p>
        </p:txBody>
      </p:sp>
    </p:spTree>
    <p:extLst>
      <p:ext uri="{BB962C8B-B14F-4D97-AF65-F5344CB8AC3E}">
        <p14:creationId xmlns:p14="http://schemas.microsoft.com/office/powerpoint/2010/main" val="1926215987"/>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92D8C1C5-F3B9-4589-8759-C8DD4FC9E00E}" type="slidenum">
              <a:rPr lang="de-DE" altLang="de-DE"/>
              <a:pPr>
                <a:defRPr/>
              </a:pPr>
              <a:t>‹Nr.›</a:t>
            </a:fld>
            <a:endParaRPr lang="de-DE" altLang="de-DE"/>
          </a:p>
        </p:txBody>
      </p:sp>
    </p:spTree>
    <p:extLst>
      <p:ext uri="{BB962C8B-B14F-4D97-AF65-F5344CB8AC3E}">
        <p14:creationId xmlns:p14="http://schemas.microsoft.com/office/powerpoint/2010/main" val="3767845396"/>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98491EFF-C77B-4DCE-857F-55DCA3A39A7B}" type="slidenum">
              <a:rPr lang="de-DE" altLang="de-DE"/>
              <a:pPr>
                <a:defRPr/>
              </a:pPr>
              <a:t>‹Nr.›</a:t>
            </a:fld>
            <a:endParaRPr lang="de-DE" altLang="de-DE"/>
          </a:p>
        </p:txBody>
      </p:sp>
    </p:spTree>
    <p:extLst>
      <p:ext uri="{BB962C8B-B14F-4D97-AF65-F5344CB8AC3E}">
        <p14:creationId xmlns:p14="http://schemas.microsoft.com/office/powerpoint/2010/main" val="1732958960"/>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lvl1pPr>
          </a:lstStyle>
          <a:p>
            <a:pPr>
              <a:defRPr/>
            </a:pPr>
            <a:endParaRPr lang="de-DE"/>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0238DF1-5510-404C-B24A-0D26FF7952A5}" type="slidenum">
              <a:rPr lang="de-DE" altLang="de-DE"/>
              <a:pPr>
                <a:defRPr/>
              </a:pPr>
              <a:t>‹Nr.›</a:t>
            </a:fld>
            <a:endParaRPr lang="de-DE" altLang="de-DE"/>
          </a:p>
        </p:txBody>
      </p:sp>
    </p:spTree>
    <p:extLst>
      <p:ext uri="{BB962C8B-B14F-4D97-AF65-F5344CB8AC3E}">
        <p14:creationId xmlns:p14="http://schemas.microsoft.com/office/powerpoint/2010/main" val="3774278925"/>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54B0A8E0-32D0-46D2-8F07-44EB2DFA077F}" type="slidenum">
              <a:rPr lang="de-DE" altLang="de-DE"/>
              <a:pPr>
                <a:defRPr/>
              </a:pPr>
              <a:t>‹Nr.›</a:t>
            </a:fld>
            <a:endParaRPr lang="de-DE" altLang="de-DE"/>
          </a:p>
        </p:txBody>
      </p:sp>
    </p:spTree>
    <p:extLst>
      <p:ext uri="{BB962C8B-B14F-4D97-AF65-F5344CB8AC3E}">
        <p14:creationId xmlns:p14="http://schemas.microsoft.com/office/powerpoint/2010/main" val="424201814"/>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92781DA2-1331-403A-A927-0F0ED5710533}" type="slidenum">
              <a:rPr lang="de-DE" altLang="de-DE"/>
              <a:pPr>
                <a:defRPr/>
              </a:pPr>
              <a:t>‹Nr.›</a:t>
            </a:fld>
            <a:endParaRPr lang="de-DE" altLang="de-DE"/>
          </a:p>
        </p:txBody>
      </p:sp>
    </p:spTree>
    <p:extLst>
      <p:ext uri="{BB962C8B-B14F-4D97-AF65-F5344CB8AC3E}">
        <p14:creationId xmlns:p14="http://schemas.microsoft.com/office/powerpoint/2010/main" val="1772718376"/>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9DA370C4-8C16-497F-B9E1-2C56AE093A8F}" type="slidenum">
              <a:rPr lang="de-DE" altLang="de-DE"/>
              <a:pPr>
                <a:defRPr/>
              </a:pPr>
              <a:t>‹Nr.›</a:t>
            </a:fld>
            <a:endParaRPr lang="de-DE" altLang="de-DE"/>
          </a:p>
        </p:txBody>
      </p:sp>
    </p:spTree>
    <p:extLst>
      <p:ext uri="{BB962C8B-B14F-4D97-AF65-F5344CB8AC3E}">
        <p14:creationId xmlns:p14="http://schemas.microsoft.com/office/powerpoint/2010/main" val="270050848"/>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4BA52677-1159-4110-ABE2-E5EBD2EB912D}" type="slidenum">
              <a:rPr lang="de-DE" altLang="de-DE"/>
              <a:pPr>
                <a:defRPr/>
              </a:pPr>
              <a:t>‹Nr.›</a:t>
            </a:fld>
            <a:endParaRPr lang="de-DE" altLang="de-DE"/>
          </a:p>
        </p:txBody>
      </p:sp>
    </p:spTree>
    <p:extLst>
      <p:ext uri="{BB962C8B-B14F-4D97-AF65-F5344CB8AC3E}">
        <p14:creationId xmlns:p14="http://schemas.microsoft.com/office/powerpoint/2010/main" val="267269198"/>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47139E6B-CFDE-4596-BB01-BAFFCA3ED75E}" type="slidenum">
              <a:rPr lang="de-DE" altLang="de-DE"/>
              <a:pPr>
                <a:defRPr/>
              </a:pPr>
              <a:t>‹Nr.›</a:t>
            </a:fld>
            <a:endParaRPr lang="de-DE" altLang="de-DE"/>
          </a:p>
        </p:txBody>
      </p:sp>
    </p:spTree>
    <p:extLst>
      <p:ext uri="{BB962C8B-B14F-4D97-AF65-F5344CB8AC3E}">
        <p14:creationId xmlns:p14="http://schemas.microsoft.com/office/powerpoint/2010/main" val="3154275333"/>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05503A5F-9C8B-40D0-9C9B-1910D84D3DC0}" type="slidenum">
              <a:rPr lang="de-DE" altLang="de-DE"/>
              <a:pPr>
                <a:defRPr/>
              </a:pPr>
              <a:t>‹Nr.›</a:t>
            </a:fld>
            <a:endParaRPr lang="de-DE" altLang="de-DE"/>
          </a:p>
        </p:txBody>
      </p:sp>
    </p:spTree>
    <p:extLst>
      <p:ext uri="{BB962C8B-B14F-4D97-AF65-F5344CB8AC3E}">
        <p14:creationId xmlns:p14="http://schemas.microsoft.com/office/powerpoint/2010/main" val="1942206281"/>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A04F91E9-B4B1-49EE-A96A-20DD920D5840}" type="slidenum">
              <a:rPr lang="de-DE" altLang="de-DE"/>
              <a:pPr>
                <a:defRPr/>
              </a:pPr>
              <a:t>‹Nr.›</a:t>
            </a:fld>
            <a:endParaRPr lang="de-DE" altLang="de-DE"/>
          </a:p>
        </p:txBody>
      </p:sp>
    </p:spTree>
    <p:extLst>
      <p:ext uri="{BB962C8B-B14F-4D97-AF65-F5344CB8AC3E}">
        <p14:creationId xmlns:p14="http://schemas.microsoft.com/office/powerpoint/2010/main" val="3596710192"/>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Content Placeholder 3"/>
          <p:cNvSpPr>
            <a:spLocks noGrp="1"/>
          </p:cNvSpPr>
          <p:nvPr>
            <p:ph sz="half" idx="2"/>
          </p:nvPr>
        </p:nvSpPr>
        <p:spPr>
          <a:xfrm>
            <a:off x="633845" y="2507551"/>
            <a:ext cx="3867150"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4629150" y="2507551"/>
            <a:ext cx="3886201"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7" name="Date Placeholder 3"/>
          <p:cNvSpPr>
            <a:spLocks noGrp="1"/>
          </p:cNvSpPr>
          <p:nvPr>
            <p:ph type="dt" sz="half" idx="10"/>
          </p:nvPr>
        </p:nvSpPr>
        <p:spPr/>
        <p:txBody>
          <a:bodyPr/>
          <a:lstStyle>
            <a:lvl1pPr>
              <a:defRPr/>
            </a:lvl1pPr>
          </a:lstStyle>
          <a:p>
            <a:pPr>
              <a:defRPr/>
            </a:pPr>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EA547C9F-928F-4BF8-BE01-1577853641B8}" type="slidenum">
              <a:rPr lang="de-DE" altLang="de-DE"/>
              <a:pPr>
                <a:defRPr/>
              </a:pPr>
              <a:t>‹Nr.›</a:t>
            </a:fld>
            <a:endParaRPr lang="de-DE" altLang="de-DE"/>
          </a:p>
        </p:txBody>
      </p:sp>
    </p:spTree>
    <p:extLst>
      <p:ext uri="{BB962C8B-B14F-4D97-AF65-F5344CB8AC3E}">
        <p14:creationId xmlns:p14="http://schemas.microsoft.com/office/powerpoint/2010/main" val="395948213"/>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a:p>
        </p:txBody>
      </p:sp>
      <p:sp>
        <p:nvSpPr>
          <p:cNvPr id="3" name="Date Placeholder 3"/>
          <p:cNvSpPr>
            <a:spLocks noGrp="1"/>
          </p:cNvSpPr>
          <p:nvPr>
            <p:ph type="dt" sz="half" idx="10"/>
          </p:nvPr>
        </p:nvSpPr>
        <p:spPr/>
        <p:txBody>
          <a:bodyPr/>
          <a:lstStyle>
            <a:lvl1pPr>
              <a:defRPr/>
            </a:lvl1pPr>
          </a:lstStyle>
          <a:p>
            <a:pPr>
              <a:defRPr/>
            </a:pPr>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7EC4ED3F-6676-48A1-B70E-5023D6729862}" type="slidenum">
              <a:rPr lang="de-DE" altLang="de-DE"/>
              <a:pPr>
                <a:defRPr/>
              </a:pPr>
              <a:t>‹Nr.›</a:t>
            </a:fld>
            <a:endParaRPr lang="de-DE" altLang="de-DE"/>
          </a:p>
        </p:txBody>
      </p:sp>
    </p:spTree>
    <p:extLst>
      <p:ext uri="{BB962C8B-B14F-4D97-AF65-F5344CB8AC3E}">
        <p14:creationId xmlns:p14="http://schemas.microsoft.com/office/powerpoint/2010/main" val="1543542885"/>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74C7B022-3B89-4946-94E3-BA1F0F42BA91}" type="slidenum">
              <a:rPr lang="de-DE" altLang="de-DE"/>
              <a:pPr>
                <a:defRPr/>
              </a:pPr>
              <a:t>‹Nr.›</a:t>
            </a:fld>
            <a:endParaRPr lang="de-DE" altLang="de-DE"/>
          </a:p>
        </p:txBody>
      </p:sp>
    </p:spTree>
    <p:extLst>
      <p:ext uri="{BB962C8B-B14F-4D97-AF65-F5344CB8AC3E}">
        <p14:creationId xmlns:p14="http://schemas.microsoft.com/office/powerpoint/2010/main" val="3079097779"/>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987D5D21-A5BB-4DF2-A122-5ED4C929C67C}" type="slidenum">
              <a:rPr lang="de-DE" altLang="de-DE"/>
              <a:pPr>
                <a:defRPr/>
              </a:pPr>
              <a:t>‹Nr.›</a:t>
            </a:fld>
            <a:endParaRPr lang="de-DE" altLang="de-DE"/>
          </a:p>
        </p:txBody>
      </p:sp>
    </p:spTree>
    <p:extLst>
      <p:ext uri="{BB962C8B-B14F-4D97-AF65-F5344CB8AC3E}">
        <p14:creationId xmlns:p14="http://schemas.microsoft.com/office/powerpoint/2010/main" val="347216450"/>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lvl1pPr>
          </a:lstStyle>
          <a:p>
            <a:pPr>
              <a:defRPr/>
            </a:pPr>
            <a:endParaRPr lang="de-DE"/>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BC738E6-5FDF-4165-BF7E-D7DCB103DFDC}" type="slidenum">
              <a:rPr lang="de-DE" altLang="de-DE"/>
              <a:pPr>
                <a:defRPr/>
              </a:pPr>
              <a:t>‹Nr.›</a:t>
            </a:fld>
            <a:endParaRPr lang="de-DE" altLang="de-DE"/>
          </a:p>
        </p:txBody>
      </p:sp>
    </p:spTree>
    <p:extLst>
      <p:ext uri="{BB962C8B-B14F-4D97-AF65-F5344CB8AC3E}">
        <p14:creationId xmlns:p14="http://schemas.microsoft.com/office/powerpoint/2010/main" val="2679742705"/>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04C211FF-A3EB-46CA-AE7E-89E5D12B96A0}" type="slidenum">
              <a:rPr lang="de-DE" altLang="de-DE"/>
              <a:pPr>
                <a:defRPr/>
              </a:pPr>
              <a:t>‹Nr.›</a:t>
            </a:fld>
            <a:endParaRPr lang="de-DE" altLang="de-DE"/>
          </a:p>
        </p:txBody>
      </p:sp>
    </p:spTree>
    <p:extLst>
      <p:ext uri="{BB962C8B-B14F-4D97-AF65-F5344CB8AC3E}">
        <p14:creationId xmlns:p14="http://schemas.microsoft.com/office/powerpoint/2010/main" val="545404058"/>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7FE5EA61-C090-4C1D-8521-63E611160988}" type="slidenum">
              <a:rPr lang="de-DE" altLang="de-DE"/>
              <a:pPr>
                <a:defRPr/>
              </a:pPr>
              <a:t>‹Nr.›</a:t>
            </a:fld>
            <a:endParaRPr lang="de-DE" altLang="de-DE"/>
          </a:p>
        </p:txBody>
      </p:sp>
    </p:spTree>
    <p:extLst>
      <p:ext uri="{BB962C8B-B14F-4D97-AF65-F5344CB8AC3E}">
        <p14:creationId xmlns:p14="http://schemas.microsoft.com/office/powerpoint/2010/main" val="398656163"/>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2C69B189-8EE3-4D20-AE59-FAE93CD840B1}" type="slidenum">
              <a:rPr lang="de-DE" altLang="de-DE"/>
              <a:pPr>
                <a:defRPr/>
              </a:pPr>
              <a:t>‹Nr.›</a:t>
            </a:fld>
            <a:endParaRPr lang="de-DE" altLang="de-DE"/>
          </a:p>
        </p:txBody>
      </p:sp>
    </p:spTree>
    <p:extLst>
      <p:ext uri="{BB962C8B-B14F-4D97-AF65-F5344CB8AC3E}">
        <p14:creationId xmlns:p14="http://schemas.microsoft.com/office/powerpoint/2010/main" val="1451023368"/>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F8AA19A7-945A-4823-8BED-CBB912197A76}" type="slidenum">
              <a:rPr lang="de-DE" altLang="de-DE"/>
              <a:pPr>
                <a:defRPr/>
              </a:pPr>
              <a:t>‹Nr.›</a:t>
            </a:fld>
            <a:endParaRPr lang="de-DE" altLang="de-DE"/>
          </a:p>
        </p:txBody>
      </p:sp>
    </p:spTree>
    <p:extLst>
      <p:ext uri="{BB962C8B-B14F-4D97-AF65-F5344CB8AC3E}">
        <p14:creationId xmlns:p14="http://schemas.microsoft.com/office/powerpoint/2010/main" val="3519983022"/>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FD13CC9A-97CF-43A1-B424-BA44AFD79780}" type="slidenum">
              <a:rPr lang="de-DE" altLang="de-DE"/>
              <a:pPr>
                <a:defRPr/>
              </a:pPr>
              <a:t>‹Nr.›</a:t>
            </a:fld>
            <a:endParaRPr lang="de-DE" altLang="de-DE"/>
          </a:p>
        </p:txBody>
      </p:sp>
    </p:spTree>
    <p:extLst>
      <p:ext uri="{BB962C8B-B14F-4D97-AF65-F5344CB8AC3E}">
        <p14:creationId xmlns:p14="http://schemas.microsoft.com/office/powerpoint/2010/main" val="4131068814"/>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Content Placeholder 3"/>
          <p:cNvSpPr>
            <a:spLocks noGrp="1"/>
          </p:cNvSpPr>
          <p:nvPr>
            <p:ph sz="half" idx="2"/>
          </p:nvPr>
        </p:nvSpPr>
        <p:spPr>
          <a:xfrm>
            <a:off x="633845" y="2507551"/>
            <a:ext cx="3867150"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4629150" y="2507551"/>
            <a:ext cx="3886201"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7" name="Date Placeholder 3"/>
          <p:cNvSpPr>
            <a:spLocks noGrp="1"/>
          </p:cNvSpPr>
          <p:nvPr>
            <p:ph type="dt" sz="half" idx="10"/>
          </p:nvPr>
        </p:nvSpPr>
        <p:spPr/>
        <p:txBody>
          <a:bodyPr/>
          <a:lstStyle>
            <a:lvl1pPr>
              <a:defRPr/>
            </a:lvl1pPr>
          </a:lstStyle>
          <a:p>
            <a:pPr>
              <a:defRPr/>
            </a:pPr>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8C794B91-A704-4531-B8C9-9BD004E313BB}" type="slidenum">
              <a:rPr lang="de-DE" altLang="de-DE"/>
              <a:pPr>
                <a:defRPr/>
              </a:pPr>
              <a:t>‹Nr.›</a:t>
            </a:fld>
            <a:endParaRPr lang="de-DE" altLang="de-DE"/>
          </a:p>
        </p:txBody>
      </p:sp>
    </p:spTree>
    <p:extLst>
      <p:ext uri="{BB962C8B-B14F-4D97-AF65-F5344CB8AC3E}">
        <p14:creationId xmlns:p14="http://schemas.microsoft.com/office/powerpoint/2010/main" val="3111400934"/>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AFAD9D92-AA9D-4DF8-8B87-0669F01AE3A1}" type="slidenum">
              <a:rPr lang="de-DE" altLang="de-DE"/>
              <a:pPr>
                <a:defRPr/>
              </a:pPr>
              <a:t>‹Nr.›</a:t>
            </a:fld>
            <a:endParaRPr lang="de-DE" altLang="de-DE"/>
          </a:p>
        </p:txBody>
      </p:sp>
    </p:spTree>
    <p:extLst>
      <p:ext uri="{BB962C8B-B14F-4D97-AF65-F5344CB8AC3E}">
        <p14:creationId xmlns:p14="http://schemas.microsoft.com/office/powerpoint/2010/main" val="3527291394"/>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Content Placeholder 3"/>
          <p:cNvSpPr>
            <a:spLocks noGrp="1"/>
          </p:cNvSpPr>
          <p:nvPr>
            <p:ph sz="half" idx="2"/>
          </p:nvPr>
        </p:nvSpPr>
        <p:spPr>
          <a:xfrm>
            <a:off x="633845" y="2507551"/>
            <a:ext cx="3867150"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4629150" y="2507551"/>
            <a:ext cx="3886201"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7" name="Date Placeholder 3"/>
          <p:cNvSpPr>
            <a:spLocks noGrp="1"/>
          </p:cNvSpPr>
          <p:nvPr>
            <p:ph type="dt" sz="half" idx="10"/>
          </p:nvPr>
        </p:nvSpPr>
        <p:spPr/>
        <p:txBody>
          <a:bodyPr/>
          <a:lstStyle>
            <a:lvl1pPr>
              <a:defRPr/>
            </a:lvl1pPr>
          </a:lstStyle>
          <a:p>
            <a:pPr>
              <a:defRPr/>
            </a:pPr>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7200A66B-EE14-4D41-AB0F-FC5C86351D86}" type="slidenum">
              <a:rPr lang="de-DE" altLang="de-DE"/>
              <a:pPr>
                <a:defRPr/>
              </a:pPr>
              <a:t>‹Nr.›</a:t>
            </a:fld>
            <a:endParaRPr lang="de-DE" altLang="de-DE"/>
          </a:p>
        </p:txBody>
      </p:sp>
    </p:spTree>
    <p:extLst>
      <p:ext uri="{BB962C8B-B14F-4D97-AF65-F5344CB8AC3E}">
        <p14:creationId xmlns:p14="http://schemas.microsoft.com/office/powerpoint/2010/main" val="2328664923"/>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a:p>
        </p:txBody>
      </p:sp>
      <p:sp>
        <p:nvSpPr>
          <p:cNvPr id="3" name="Date Placeholder 3"/>
          <p:cNvSpPr>
            <a:spLocks noGrp="1"/>
          </p:cNvSpPr>
          <p:nvPr>
            <p:ph type="dt" sz="half" idx="10"/>
          </p:nvPr>
        </p:nvSpPr>
        <p:spPr/>
        <p:txBody>
          <a:bodyPr/>
          <a:lstStyle>
            <a:lvl1pPr>
              <a:defRPr/>
            </a:lvl1pPr>
          </a:lstStyle>
          <a:p>
            <a:pPr>
              <a:defRPr/>
            </a:pPr>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B4376AA2-3A41-479B-950C-C0CD582F59FD}" type="slidenum">
              <a:rPr lang="de-DE" altLang="de-DE"/>
              <a:pPr>
                <a:defRPr/>
              </a:pPr>
              <a:t>‹Nr.›</a:t>
            </a:fld>
            <a:endParaRPr lang="de-DE" altLang="de-DE"/>
          </a:p>
        </p:txBody>
      </p:sp>
    </p:spTree>
    <p:extLst>
      <p:ext uri="{BB962C8B-B14F-4D97-AF65-F5344CB8AC3E}">
        <p14:creationId xmlns:p14="http://schemas.microsoft.com/office/powerpoint/2010/main" val="275980227"/>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45A444E6-E68B-4869-9435-543DB6E8260E}" type="slidenum">
              <a:rPr lang="de-DE" altLang="de-DE"/>
              <a:pPr>
                <a:defRPr/>
              </a:pPr>
              <a:t>‹Nr.›</a:t>
            </a:fld>
            <a:endParaRPr lang="de-DE" altLang="de-DE"/>
          </a:p>
        </p:txBody>
      </p:sp>
    </p:spTree>
    <p:extLst>
      <p:ext uri="{BB962C8B-B14F-4D97-AF65-F5344CB8AC3E}">
        <p14:creationId xmlns:p14="http://schemas.microsoft.com/office/powerpoint/2010/main" val="2485227854"/>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9C1203BB-5676-457C-91A9-0C92940074E3}" type="slidenum">
              <a:rPr lang="de-DE" altLang="de-DE"/>
              <a:pPr>
                <a:defRPr/>
              </a:pPr>
              <a:t>‹Nr.›</a:t>
            </a:fld>
            <a:endParaRPr lang="de-DE" altLang="de-DE"/>
          </a:p>
        </p:txBody>
      </p:sp>
    </p:spTree>
    <p:extLst>
      <p:ext uri="{BB962C8B-B14F-4D97-AF65-F5344CB8AC3E}">
        <p14:creationId xmlns:p14="http://schemas.microsoft.com/office/powerpoint/2010/main" val="2291415836"/>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lvl1pPr>
          </a:lstStyle>
          <a:p>
            <a:pPr>
              <a:defRPr/>
            </a:pPr>
            <a:endParaRPr lang="de-DE"/>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46A0B01-2A58-4A0D-9A1E-F3AA4B7A6894}" type="slidenum">
              <a:rPr lang="de-DE" altLang="de-DE"/>
              <a:pPr>
                <a:defRPr/>
              </a:pPr>
              <a:t>‹Nr.›</a:t>
            </a:fld>
            <a:endParaRPr lang="de-DE" altLang="de-DE"/>
          </a:p>
        </p:txBody>
      </p:sp>
    </p:spTree>
    <p:extLst>
      <p:ext uri="{BB962C8B-B14F-4D97-AF65-F5344CB8AC3E}">
        <p14:creationId xmlns:p14="http://schemas.microsoft.com/office/powerpoint/2010/main" val="2976200993"/>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A2330B38-D3B7-4F19-94D1-61AE628B602E}" type="slidenum">
              <a:rPr lang="de-DE" altLang="de-DE"/>
              <a:pPr>
                <a:defRPr/>
              </a:pPr>
              <a:t>‹Nr.›</a:t>
            </a:fld>
            <a:endParaRPr lang="de-DE" altLang="de-DE"/>
          </a:p>
        </p:txBody>
      </p:sp>
    </p:spTree>
    <p:extLst>
      <p:ext uri="{BB962C8B-B14F-4D97-AF65-F5344CB8AC3E}">
        <p14:creationId xmlns:p14="http://schemas.microsoft.com/office/powerpoint/2010/main" val="3393607770"/>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5222595B-7FD2-4C01-ACBD-2493986A8511}" type="slidenum">
              <a:rPr lang="de-DE" altLang="de-DE"/>
              <a:pPr>
                <a:defRPr/>
              </a:pPr>
              <a:t>‹Nr.›</a:t>
            </a:fld>
            <a:endParaRPr lang="de-DE" altLang="de-DE"/>
          </a:p>
        </p:txBody>
      </p:sp>
    </p:spTree>
    <p:extLst>
      <p:ext uri="{BB962C8B-B14F-4D97-AF65-F5344CB8AC3E}">
        <p14:creationId xmlns:p14="http://schemas.microsoft.com/office/powerpoint/2010/main" val="2149924831"/>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178D23D7-9983-416A-A5E2-1558A7DA5D47}" type="slidenum">
              <a:rPr lang="de-DE" altLang="de-DE"/>
              <a:pPr>
                <a:defRPr/>
              </a:pPr>
              <a:t>‹Nr.›</a:t>
            </a:fld>
            <a:endParaRPr lang="de-DE" altLang="de-DE"/>
          </a:p>
        </p:txBody>
      </p:sp>
    </p:spTree>
    <p:extLst>
      <p:ext uri="{BB962C8B-B14F-4D97-AF65-F5344CB8AC3E}">
        <p14:creationId xmlns:p14="http://schemas.microsoft.com/office/powerpoint/2010/main" val="226852570"/>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5D1310DB-CE48-4429-80C4-CB3C90249444}" type="slidenum">
              <a:rPr lang="de-DE" altLang="de-DE"/>
              <a:pPr>
                <a:defRPr/>
              </a:pPr>
              <a:t>‹Nr.›</a:t>
            </a:fld>
            <a:endParaRPr lang="de-DE" altLang="de-DE"/>
          </a:p>
        </p:txBody>
      </p:sp>
    </p:spTree>
    <p:extLst>
      <p:ext uri="{BB962C8B-B14F-4D97-AF65-F5344CB8AC3E}">
        <p14:creationId xmlns:p14="http://schemas.microsoft.com/office/powerpoint/2010/main" val="3170023699"/>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a:p>
        </p:txBody>
      </p:sp>
      <p:sp>
        <p:nvSpPr>
          <p:cNvPr id="3" name="Date Placeholder 3"/>
          <p:cNvSpPr>
            <a:spLocks noGrp="1"/>
          </p:cNvSpPr>
          <p:nvPr>
            <p:ph type="dt" sz="half" idx="10"/>
          </p:nvPr>
        </p:nvSpPr>
        <p:spPr/>
        <p:txBody>
          <a:bodyPr/>
          <a:lstStyle>
            <a:lvl1pPr>
              <a:defRPr/>
            </a:lvl1pPr>
          </a:lstStyle>
          <a:p>
            <a:pPr>
              <a:defRPr/>
            </a:pPr>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2C4599D6-637A-4E03-8F5E-34048325B40F}" type="slidenum">
              <a:rPr lang="de-DE" altLang="de-DE"/>
              <a:pPr>
                <a:defRPr/>
              </a:pPr>
              <a:t>‹Nr.›</a:t>
            </a:fld>
            <a:endParaRPr lang="de-DE" altLang="de-DE"/>
          </a:p>
        </p:txBody>
      </p:sp>
    </p:spTree>
    <p:extLst>
      <p:ext uri="{BB962C8B-B14F-4D97-AF65-F5344CB8AC3E}">
        <p14:creationId xmlns:p14="http://schemas.microsoft.com/office/powerpoint/2010/main" val="2194202932"/>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E1550107-5B25-4BE0-9EB4-3031D5B159B7}" type="slidenum">
              <a:rPr lang="de-DE" altLang="de-DE"/>
              <a:pPr>
                <a:defRPr/>
              </a:pPr>
              <a:t>‹Nr.›</a:t>
            </a:fld>
            <a:endParaRPr lang="de-DE" altLang="de-DE"/>
          </a:p>
        </p:txBody>
      </p:sp>
    </p:spTree>
    <p:extLst>
      <p:ext uri="{BB962C8B-B14F-4D97-AF65-F5344CB8AC3E}">
        <p14:creationId xmlns:p14="http://schemas.microsoft.com/office/powerpoint/2010/main" val="4167703613"/>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325006F5-8C42-4897-A88D-9D3DA5043C00}" type="slidenum">
              <a:rPr lang="de-DE" altLang="de-DE"/>
              <a:pPr>
                <a:defRPr/>
              </a:pPr>
              <a:t>‹Nr.›</a:t>
            </a:fld>
            <a:endParaRPr lang="de-DE" altLang="de-DE"/>
          </a:p>
        </p:txBody>
      </p:sp>
    </p:spTree>
    <p:extLst>
      <p:ext uri="{BB962C8B-B14F-4D97-AF65-F5344CB8AC3E}">
        <p14:creationId xmlns:p14="http://schemas.microsoft.com/office/powerpoint/2010/main" val="2955714140"/>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Content Placeholder 3"/>
          <p:cNvSpPr>
            <a:spLocks noGrp="1"/>
          </p:cNvSpPr>
          <p:nvPr>
            <p:ph sz="half" idx="2"/>
          </p:nvPr>
        </p:nvSpPr>
        <p:spPr>
          <a:xfrm>
            <a:off x="633845" y="2507551"/>
            <a:ext cx="3867150"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4629150" y="2507551"/>
            <a:ext cx="3886201" cy="3680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7" name="Date Placeholder 3"/>
          <p:cNvSpPr>
            <a:spLocks noGrp="1"/>
          </p:cNvSpPr>
          <p:nvPr>
            <p:ph type="dt" sz="half" idx="10"/>
          </p:nvPr>
        </p:nvSpPr>
        <p:spPr/>
        <p:txBody>
          <a:bodyPr/>
          <a:lstStyle>
            <a:lvl1pPr>
              <a:defRPr/>
            </a:lvl1pPr>
          </a:lstStyle>
          <a:p>
            <a:pPr>
              <a:defRPr/>
            </a:pPr>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D845B677-2578-4FA9-9E49-03B68B1BF00E}" type="slidenum">
              <a:rPr lang="de-DE" altLang="de-DE"/>
              <a:pPr>
                <a:defRPr/>
              </a:pPr>
              <a:t>‹Nr.›</a:t>
            </a:fld>
            <a:endParaRPr lang="de-DE" altLang="de-DE"/>
          </a:p>
        </p:txBody>
      </p:sp>
    </p:spTree>
    <p:extLst>
      <p:ext uri="{BB962C8B-B14F-4D97-AF65-F5344CB8AC3E}">
        <p14:creationId xmlns:p14="http://schemas.microsoft.com/office/powerpoint/2010/main" val="224523805"/>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a:p>
        </p:txBody>
      </p:sp>
      <p:sp>
        <p:nvSpPr>
          <p:cNvPr id="3" name="Date Placeholder 3"/>
          <p:cNvSpPr>
            <a:spLocks noGrp="1"/>
          </p:cNvSpPr>
          <p:nvPr>
            <p:ph type="dt" sz="half" idx="10"/>
          </p:nvPr>
        </p:nvSpPr>
        <p:spPr/>
        <p:txBody>
          <a:bodyPr/>
          <a:lstStyle>
            <a:lvl1pPr>
              <a:defRPr/>
            </a:lvl1pPr>
          </a:lstStyle>
          <a:p>
            <a:pPr>
              <a:defRPr/>
            </a:pPr>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3E4728C0-C1D8-48EA-9776-64D26EA09280}" type="slidenum">
              <a:rPr lang="de-DE" altLang="de-DE"/>
              <a:pPr>
                <a:defRPr/>
              </a:pPr>
              <a:t>‹Nr.›</a:t>
            </a:fld>
            <a:endParaRPr lang="de-DE" altLang="de-DE"/>
          </a:p>
        </p:txBody>
      </p:sp>
    </p:spTree>
    <p:extLst>
      <p:ext uri="{BB962C8B-B14F-4D97-AF65-F5344CB8AC3E}">
        <p14:creationId xmlns:p14="http://schemas.microsoft.com/office/powerpoint/2010/main" val="2038799365"/>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CF052918-9CE5-4C36-9F5D-8F65A762376D}" type="slidenum">
              <a:rPr lang="de-DE" altLang="de-DE"/>
              <a:pPr>
                <a:defRPr/>
              </a:pPr>
              <a:t>‹Nr.›</a:t>
            </a:fld>
            <a:endParaRPr lang="de-DE" altLang="de-DE"/>
          </a:p>
        </p:txBody>
      </p:sp>
    </p:spTree>
    <p:extLst>
      <p:ext uri="{BB962C8B-B14F-4D97-AF65-F5344CB8AC3E}">
        <p14:creationId xmlns:p14="http://schemas.microsoft.com/office/powerpoint/2010/main" val="3731193965"/>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8AA9C67A-79A9-410C-9479-294B95680F0A}" type="slidenum">
              <a:rPr lang="de-DE" altLang="de-DE"/>
              <a:pPr>
                <a:defRPr/>
              </a:pPr>
              <a:t>‹Nr.›</a:t>
            </a:fld>
            <a:endParaRPr lang="de-DE" altLang="de-DE"/>
          </a:p>
        </p:txBody>
      </p:sp>
    </p:spTree>
    <p:extLst>
      <p:ext uri="{BB962C8B-B14F-4D97-AF65-F5344CB8AC3E}">
        <p14:creationId xmlns:p14="http://schemas.microsoft.com/office/powerpoint/2010/main" val="673777086"/>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lvl1pPr>
          </a:lstStyle>
          <a:p>
            <a:pPr>
              <a:defRPr/>
            </a:pPr>
            <a:endParaRPr lang="de-DE"/>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DF7392-9ADB-43FF-9F6C-6B2F3B528597}" type="slidenum">
              <a:rPr lang="de-DE" altLang="de-DE"/>
              <a:pPr>
                <a:defRPr/>
              </a:pPr>
              <a:t>‹Nr.›</a:t>
            </a:fld>
            <a:endParaRPr lang="de-DE" altLang="de-DE"/>
          </a:p>
        </p:txBody>
      </p:sp>
    </p:spTree>
    <p:extLst>
      <p:ext uri="{BB962C8B-B14F-4D97-AF65-F5344CB8AC3E}">
        <p14:creationId xmlns:p14="http://schemas.microsoft.com/office/powerpoint/2010/main" val="4015912482"/>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3F18268D-77D0-46EC-BA08-AEF49D0DAFC0}" type="slidenum">
              <a:rPr lang="de-DE" altLang="de-DE"/>
              <a:pPr>
                <a:defRPr/>
              </a:pPr>
              <a:t>‹Nr.›</a:t>
            </a:fld>
            <a:endParaRPr lang="de-DE" altLang="de-DE"/>
          </a:p>
        </p:txBody>
      </p:sp>
    </p:spTree>
    <p:extLst>
      <p:ext uri="{BB962C8B-B14F-4D97-AF65-F5344CB8AC3E}">
        <p14:creationId xmlns:p14="http://schemas.microsoft.com/office/powerpoint/2010/main" val="1639281751"/>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0DDF2570-2AFA-4853-9678-F5E75D98DC38}" type="slidenum">
              <a:rPr lang="de-DE" altLang="de-DE"/>
              <a:pPr>
                <a:defRPr/>
              </a:pPr>
              <a:t>‹Nr.›</a:t>
            </a:fld>
            <a:endParaRPr lang="de-DE" altLang="de-DE"/>
          </a:p>
        </p:txBody>
      </p:sp>
    </p:spTree>
    <p:extLst>
      <p:ext uri="{BB962C8B-B14F-4D97-AF65-F5344CB8AC3E}">
        <p14:creationId xmlns:p14="http://schemas.microsoft.com/office/powerpoint/2010/main" val="451394222"/>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9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43973" y="1964267"/>
            <a:ext cx="5714228" cy="2421464"/>
          </a:xfrm>
        </p:spPr>
        <p:txBody>
          <a:bodyPr anchor="b"/>
          <a:lstStyle>
            <a:lvl1pPr algn="r">
              <a:defRPr sz="44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5" name="Date Placeholder 3"/>
          <p:cNvSpPr>
            <a:spLocks noGrp="1"/>
          </p:cNvSpPr>
          <p:nvPr>
            <p:ph type="dt" sz="half" idx="10"/>
          </p:nvPr>
        </p:nvSpPr>
        <p:spPr>
          <a:xfrm>
            <a:off x="6751638" y="5870575"/>
            <a:ext cx="1212850" cy="377825"/>
          </a:xfrm>
        </p:spPr>
        <p:txBody>
          <a:bodyPr/>
          <a:lstStyle>
            <a:lvl1pPr>
              <a:defRPr/>
            </a:lvl1pPr>
          </a:lstStyle>
          <a:p>
            <a:pPr>
              <a:defRPr/>
            </a:pPr>
            <a:endParaRPr lang="de-DE"/>
          </a:p>
        </p:txBody>
      </p:sp>
      <p:sp>
        <p:nvSpPr>
          <p:cNvPr id="6" name="Footer Placeholder 4"/>
          <p:cNvSpPr>
            <a:spLocks noGrp="1"/>
          </p:cNvSpPr>
          <p:nvPr>
            <p:ph type="ftr" sz="quarter" idx="11"/>
          </p:nvPr>
        </p:nvSpPr>
        <p:spPr>
          <a:xfrm>
            <a:off x="2743200" y="5870575"/>
            <a:ext cx="3932238" cy="377825"/>
          </a:xfrm>
        </p:spPr>
        <p:txBody>
          <a:bodyPr/>
          <a:lstStyle>
            <a:lvl1pPr>
              <a:defRPr/>
            </a:lvl1pPr>
          </a:lstStyle>
          <a:p>
            <a:pPr>
              <a:defRPr/>
            </a:pPr>
            <a:endParaRPr lang="de-DE"/>
          </a:p>
        </p:txBody>
      </p:sp>
      <p:sp>
        <p:nvSpPr>
          <p:cNvPr id="7" name="Slide Number Placeholder 5"/>
          <p:cNvSpPr>
            <a:spLocks noGrp="1"/>
          </p:cNvSpPr>
          <p:nvPr>
            <p:ph type="sldNum" sz="quarter" idx="12"/>
          </p:nvPr>
        </p:nvSpPr>
        <p:spPr>
          <a:xfrm>
            <a:off x="8040688" y="5870575"/>
            <a:ext cx="417512" cy="377825"/>
          </a:xfrm>
        </p:spPr>
        <p:txBody>
          <a:bodyPr/>
          <a:lstStyle>
            <a:lvl1pPr>
              <a:defRPr/>
            </a:lvl1pPr>
          </a:lstStyle>
          <a:p>
            <a:pPr>
              <a:defRPr/>
            </a:pPr>
            <a:fld id="{D690E1C4-7D19-4185-A55C-EC65287D0AD4}" type="slidenum">
              <a:rPr lang="de-DE" altLang="de-DE"/>
              <a:pPr>
                <a:defRPr/>
              </a:pPr>
              <a:t>‹Nr.›</a:t>
            </a:fld>
            <a:endParaRPr lang="de-DE" altLang="de-DE"/>
          </a:p>
        </p:txBody>
      </p:sp>
    </p:spTree>
    <p:extLst>
      <p:ext uri="{BB962C8B-B14F-4D97-AF65-F5344CB8AC3E}">
        <p14:creationId xmlns:p14="http://schemas.microsoft.com/office/powerpoint/2010/main" val="213268644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pPr>
              <a:defRPr/>
            </a:pPr>
            <a:fld id="{81924ECB-72EC-461B-93F3-E4F59839E956}" type="slidenum">
              <a:rPr lang="de-DE" altLang="de-DE"/>
              <a:pPr>
                <a:defRPr/>
              </a:pPr>
              <a:t>‹Nr.›</a:t>
            </a:fld>
            <a:endParaRPr lang="de-DE" altLang="de-DE"/>
          </a:p>
        </p:txBody>
      </p:sp>
    </p:spTree>
    <p:extLst>
      <p:ext uri="{BB962C8B-B14F-4D97-AF65-F5344CB8AC3E}">
        <p14:creationId xmlns:p14="http://schemas.microsoft.com/office/powerpoint/2010/main" val="272238445"/>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80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C4B4165D-C16F-4B12-AEC4-53FDAF859C2B}" type="slidenum">
              <a:rPr lang="de-DE" altLang="de-DE"/>
              <a:pPr>
                <a:defRPr/>
              </a:pPr>
              <a:t>‹Nr.›</a:t>
            </a:fld>
            <a:endParaRPr lang="de-DE" altLang="de-DE"/>
          </a:p>
        </p:txBody>
      </p:sp>
    </p:spTree>
    <p:extLst>
      <p:ext uri="{BB962C8B-B14F-4D97-AF65-F5344CB8AC3E}">
        <p14:creationId xmlns:p14="http://schemas.microsoft.com/office/powerpoint/2010/main" val="655969847"/>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4"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308581"/>
            <a:ext cx="7772400" cy="1468800"/>
          </a:xfrm>
        </p:spPr>
        <p:txBody>
          <a:bodyPr anchor="b"/>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82398070-7626-444B-8F0B-A6CE510E5518}" type="slidenum">
              <a:rPr lang="de-DE" altLang="de-DE"/>
              <a:pPr>
                <a:defRPr/>
              </a:pPr>
              <a:t>‹Nr.›</a:t>
            </a:fld>
            <a:endParaRPr lang="de-DE" altLang="de-DE"/>
          </a:p>
        </p:txBody>
      </p:sp>
    </p:spTree>
    <p:extLst>
      <p:ext uri="{BB962C8B-B14F-4D97-AF65-F5344CB8AC3E}">
        <p14:creationId xmlns:p14="http://schemas.microsoft.com/office/powerpoint/2010/main" val="1620658356"/>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5"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Date Placeholder 4"/>
          <p:cNvSpPr>
            <a:spLocks noGrp="1"/>
          </p:cNvSpPr>
          <p:nvPr>
            <p:ph type="dt" sz="half" idx="10"/>
          </p:nvPr>
        </p:nvSpPr>
        <p:spPr/>
        <p:txBody>
          <a:bodyPr/>
          <a:lstStyle>
            <a:lvl1pPr>
              <a:defRPr/>
            </a:lvl1pPr>
          </a:lstStyle>
          <a:p>
            <a:pPr>
              <a:defRPr/>
            </a:pPr>
            <a:endParaRPr lang="de-DE"/>
          </a:p>
        </p:txBody>
      </p:sp>
      <p:sp>
        <p:nvSpPr>
          <p:cNvPr id="7" name="Footer Placeholder 5"/>
          <p:cNvSpPr>
            <a:spLocks noGrp="1"/>
          </p:cNvSpPr>
          <p:nvPr>
            <p:ph type="ftr" sz="quarter" idx="11"/>
          </p:nvPr>
        </p:nvSpPr>
        <p:spPr/>
        <p:txBody>
          <a:bodyPr/>
          <a:lstStyle>
            <a:lvl1pPr>
              <a:defRPr/>
            </a:lvl1pPr>
          </a:lstStyle>
          <a:p>
            <a:pPr>
              <a:defRPr/>
            </a:pPr>
            <a:endParaRPr lang="de-DE"/>
          </a:p>
        </p:txBody>
      </p:sp>
      <p:sp>
        <p:nvSpPr>
          <p:cNvPr id="8" name="Slide Number Placeholder 6"/>
          <p:cNvSpPr>
            <a:spLocks noGrp="1"/>
          </p:cNvSpPr>
          <p:nvPr>
            <p:ph type="sldNum" sz="quarter" idx="12"/>
          </p:nvPr>
        </p:nvSpPr>
        <p:spPr/>
        <p:txBody>
          <a:bodyPr/>
          <a:lstStyle>
            <a:lvl1pPr>
              <a:defRPr/>
            </a:lvl1pPr>
          </a:lstStyle>
          <a:p>
            <a:pPr>
              <a:defRPr/>
            </a:pPr>
            <a:fld id="{75D1C210-CD60-4974-95D6-B5B475684905}" type="slidenum">
              <a:rPr lang="de-DE" altLang="de-DE"/>
              <a:pPr>
                <a:defRPr/>
              </a:pPr>
              <a:t>‹Nr.›</a:t>
            </a:fld>
            <a:endParaRPr lang="de-DE" altLang="de-DE"/>
          </a:p>
        </p:txBody>
      </p:sp>
    </p:spTree>
    <p:extLst>
      <p:ext uri="{BB962C8B-B14F-4D97-AF65-F5344CB8AC3E}">
        <p14:creationId xmlns:p14="http://schemas.microsoft.com/office/powerpoint/2010/main" val="2922885775"/>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7"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e Placeholder 6"/>
          <p:cNvSpPr>
            <a:spLocks noGrp="1"/>
          </p:cNvSpPr>
          <p:nvPr>
            <p:ph type="dt" sz="half" idx="10"/>
          </p:nvPr>
        </p:nvSpPr>
        <p:spPr/>
        <p:txBody>
          <a:bodyPr/>
          <a:lstStyle>
            <a:lvl1pPr>
              <a:defRPr/>
            </a:lvl1pPr>
          </a:lstStyle>
          <a:p>
            <a:pPr>
              <a:defRPr/>
            </a:pPr>
            <a:endParaRPr lang="de-DE"/>
          </a:p>
        </p:txBody>
      </p:sp>
      <p:sp>
        <p:nvSpPr>
          <p:cNvPr id="9" name="Footer Placeholder 7"/>
          <p:cNvSpPr>
            <a:spLocks noGrp="1"/>
          </p:cNvSpPr>
          <p:nvPr>
            <p:ph type="ftr" sz="quarter" idx="11"/>
          </p:nvPr>
        </p:nvSpPr>
        <p:spPr/>
        <p:txBody>
          <a:bodyPr/>
          <a:lstStyle>
            <a:lvl1pPr>
              <a:defRPr/>
            </a:lvl1pPr>
          </a:lstStyle>
          <a:p>
            <a:pPr>
              <a:defRPr/>
            </a:pPr>
            <a:endParaRPr lang="de-DE"/>
          </a:p>
        </p:txBody>
      </p:sp>
      <p:sp>
        <p:nvSpPr>
          <p:cNvPr id="10" name="Slide Number Placeholder 8"/>
          <p:cNvSpPr>
            <a:spLocks noGrp="1"/>
          </p:cNvSpPr>
          <p:nvPr>
            <p:ph type="sldNum" sz="quarter" idx="12"/>
          </p:nvPr>
        </p:nvSpPr>
        <p:spPr/>
        <p:txBody>
          <a:bodyPr/>
          <a:lstStyle>
            <a:lvl1pPr>
              <a:defRPr/>
            </a:lvl1pPr>
          </a:lstStyle>
          <a:p>
            <a:pPr>
              <a:defRPr/>
            </a:pPr>
            <a:fld id="{84A94D8D-6684-439D-8806-021B45AF4BF2}" type="slidenum">
              <a:rPr lang="de-DE" altLang="de-DE"/>
              <a:pPr>
                <a:defRPr/>
              </a:pPr>
              <a:t>‹Nr.›</a:t>
            </a:fld>
            <a:endParaRPr lang="de-DE" altLang="de-DE"/>
          </a:p>
        </p:txBody>
      </p:sp>
    </p:spTree>
    <p:extLst>
      <p:ext uri="{BB962C8B-B14F-4D97-AF65-F5344CB8AC3E}">
        <p14:creationId xmlns:p14="http://schemas.microsoft.com/office/powerpoint/2010/main" val="2572518767"/>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3"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609601"/>
            <a:ext cx="7772400" cy="1456267"/>
          </a:xfrm>
        </p:spPr>
        <p:txBody>
          <a:bodyPr/>
          <a:lstStyle>
            <a:lvl1pPr>
              <a:defRPr sz="3200"/>
            </a:lvl1pPr>
          </a:lstStyle>
          <a:p>
            <a:r>
              <a:rPr lang="de-DE" smtClean="0"/>
              <a:t>Titelmasterformat durch Klicken bearbeiten</a:t>
            </a:r>
            <a:endParaRPr lang="en-US" dirty="0"/>
          </a:p>
        </p:txBody>
      </p:sp>
      <p:sp>
        <p:nvSpPr>
          <p:cNvPr id="4" name="Date Placeholder 2"/>
          <p:cNvSpPr>
            <a:spLocks noGrp="1"/>
          </p:cNvSpPr>
          <p:nvPr>
            <p:ph type="dt" sz="half" idx="10"/>
          </p:nvPr>
        </p:nvSpPr>
        <p:spPr/>
        <p:txBody>
          <a:bodyPr/>
          <a:lstStyle>
            <a:lvl1pPr>
              <a:defRPr/>
            </a:lvl1pPr>
          </a:lstStyle>
          <a:p>
            <a:pPr>
              <a:defRPr/>
            </a:pPr>
            <a:endParaRPr lang="de-DE"/>
          </a:p>
        </p:txBody>
      </p:sp>
      <p:sp>
        <p:nvSpPr>
          <p:cNvPr id="5" name="Footer Placeholder 3"/>
          <p:cNvSpPr>
            <a:spLocks noGrp="1"/>
          </p:cNvSpPr>
          <p:nvPr>
            <p:ph type="ftr" sz="quarter" idx="11"/>
          </p:nvPr>
        </p:nvSpPr>
        <p:spPr/>
        <p:txBody>
          <a:bodyPr/>
          <a:lstStyle>
            <a:lvl1pPr>
              <a:defRPr/>
            </a:lvl1pPr>
          </a:lstStyle>
          <a:p>
            <a:pPr>
              <a:defRPr/>
            </a:pPr>
            <a:endParaRPr lang="de-DE"/>
          </a:p>
        </p:txBody>
      </p:sp>
      <p:sp>
        <p:nvSpPr>
          <p:cNvPr id="6" name="Slide Number Placeholder 4"/>
          <p:cNvSpPr>
            <a:spLocks noGrp="1"/>
          </p:cNvSpPr>
          <p:nvPr>
            <p:ph type="sldNum" sz="quarter" idx="12"/>
          </p:nvPr>
        </p:nvSpPr>
        <p:spPr/>
        <p:txBody>
          <a:bodyPr/>
          <a:lstStyle>
            <a:lvl1pPr>
              <a:defRPr/>
            </a:lvl1pPr>
          </a:lstStyle>
          <a:p>
            <a:pPr>
              <a:defRPr/>
            </a:pPr>
            <a:fld id="{42C74772-4DA2-4CEA-8578-A23363D45EA5}" type="slidenum">
              <a:rPr lang="de-DE" altLang="de-DE"/>
              <a:pPr>
                <a:defRPr/>
              </a:pPr>
              <a:t>‹Nr.›</a:t>
            </a:fld>
            <a:endParaRPr lang="de-DE" altLang="de-DE"/>
          </a:p>
        </p:txBody>
      </p:sp>
    </p:spTree>
    <p:extLst>
      <p:ext uri="{BB962C8B-B14F-4D97-AF65-F5344CB8AC3E}">
        <p14:creationId xmlns:p14="http://schemas.microsoft.com/office/powerpoint/2010/main" val="2467224466"/>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de-DE"/>
          </a:p>
        </p:txBody>
      </p:sp>
      <p:sp>
        <p:nvSpPr>
          <p:cNvPr id="4" name="Footer Placeholder 2"/>
          <p:cNvSpPr>
            <a:spLocks noGrp="1"/>
          </p:cNvSpPr>
          <p:nvPr>
            <p:ph type="ftr" sz="quarter" idx="11"/>
          </p:nvPr>
        </p:nvSpPr>
        <p:spPr/>
        <p:txBody>
          <a:bodyPr/>
          <a:lstStyle>
            <a:lvl1pPr>
              <a:defRPr/>
            </a:lvl1pPr>
          </a:lstStyle>
          <a:p>
            <a:pPr>
              <a:defRPr/>
            </a:pPr>
            <a:endParaRPr lang="de-DE"/>
          </a:p>
        </p:txBody>
      </p:sp>
      <p:sp>
        <p:nvSpPr>
          <p:cNvPr id="5" name="Slide Number Placeholder 3"/>
          <p:cNvSpPr>
            <a:spLocks noGrp="1"/>
          </p:cNvSpPr>
          <p:nvPr>
            <p:ph type="sldNum" sz="quarter" idx="12"/>
          </p:nvPr>
        </p:nvSpPr>
        <p:spPr/>
        <p:txBody>
          <a:bodyPr/>
          <a:lstStyle>
            <a:lvl1pPr>
              <a:defRPr/>
            </a:lvl1pPr>
          </a:lstStyle>
          <a:p>
            <a:pPr>
              <a:defRPr/>
            </a:pPr>
            <a:fld id="{14F5EA39-A22D-4C25-9151-8B322B879B17}" type="slidenum">
              <a:rPr lang="de-DE" altLang="de-DE"/>
              <a:pPr>
                <a:defRPr/>
              </a:pPr>
              <a:t>‹Nr.›</a:t>
            </a:fld>
            <a:endParaRPr lang="de-DE" altLang="de-DE"/>
          </a:p>
        </p:txBody>
      </p:sp>
    </p:spTree>
    <p:extLst>
      <p:ext uri="{BB962C8B-B14F-4D97-AF65-F5344CB8AC3E}">
        <p14:creationId xmlns:p14="http://schemas.microsoft.com/office/powerpoint/2010/main" val="3252144876"/>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5"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1718" y="1557868"/>
            <a:ext cx="2862910" cy="1439332"/>
          </a:xfrm>
        </p:spPr>
        <p:txBody>
          <a:bodyPr anchor="b"/>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3606144" y="609601"/>
            <a:ext cx="4627975" cy="5181600"/>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6" name="Date Placeholder 4"/>
          <p:cNvSpPr>
            <a:spLocks noGrp="1"/>
          </p:cNvSpPr>
          <p:nvPr>
            <p:ph type="dt" sz="half" idx="10"/>
          </p:nvPr>
        </p:nvSpPr>
        <p:spPr/>
        <p:txBody>
          <a:bodyPr/>
          <a:lstStyle>
            <a:lvl1pPr>
              <a:defRPr/>
            </a:lvl1pPr>
          </a:lstStyle>
          <a:p>
            <a:pPr>
              <a:defRPr/>
            </a:pPr>
            <a:endParaRPr lang="de-DE"/>
          </a:p>
        </p:txBody>
      </p:sp>
      <p:sp>
        <p:nvSpPr>
          <p:cNvPr id="7" name="Footer Placeholder 5"/>
          <p:cNvSpPr>
            <a:spLocks noGrp="1"/>
          </p:cNvSpPr>
          <p:nvPr>
            <p:ph type="ftr" sz="quarter" idx="11"/>
          </p:nvPr>
        </p:nvSpPr>
        <p:spPr/>
        <p:txBody>
          <a:bodyPr/>
          <a:lstStyle>
            <a:lvl1pPr>
              <a:defRPr/>
            </a:lvl1pPr>
          </a:lstStyle>
          <a:p>
            <a:pPr>
              <a:defRPr/>
            </a:pPr>
            <a:endParaRPr lang="de-DE"/>
          </a:p>
        </p:txBody>
      </p:sp>
      <p:sp>
        <p:nvSpPr>
          <p:cNvPr id="8" name="Slide Number Placeholder 6"/>
          <p:cNvSpPr>
            <a:spLocks noGrp="1"/>
          </p:cNvSpPr>
          <p:nvPr>
            <p:ph type="sldNum" sz="quarter" idx="12"/>
          </p:nvPr>
        </p:nvSpPr>
        <p:spPr/>
        <p:txBody>
          <a:bodyPr/>
          <a:lstStyle>
            <a:lvl1pPr>
              <a:defRPr/>
            </a:lvl1pPr>
          </a:lstStyle>
          <a:p>
            <a:pPr>
              <a:defRPr/>
            </a:pPr>
            <a:fld id="{BB0D4577-1ECA-4A77-968F-92DD6B6465F2}" type="slidenum">
              <a:rPr lang="de-DE" altLang="de-DE"/>
              <a:pPr>
                <a:defRPr/>
              </a:pPr>
              <a:t>‹Nr.›</a:t>
            </a:fld>
            <a:endParaRPr lang="de-DE" altLang="de-DE"/>
          </a:p>
        </p:txBody>
      </p:sp>
    </p:spTree>
    <p:extLst>
      <p:ext uri="{BB962C8B-B14F-4D97-AF65-F5344CB8AC3E}">
        <p14:creationId xmlns:p14="http://schemas.microsoft.com/office/powerpoint/2010/main" val="2417336485"/>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5"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2128" y="1735672"/>
            <a:ext cx="4097204" cy="1371600"/>
          </a:xfrm>
        </p:spPr>
        <p:txBody>
          <a:bodyPr anchor="b"/>
          <a:lstStyle>
            <a:lvl1pPr algn="l">
              <a:defRPr sz="24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dirty="0"/>
            </a:lvl1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6" name="Date Placeholder 4"/>
          <p:cNvSpPr>
            <a:spLocks noGrp="1"/>
          </p:cNvSpPr>
          <p:nvPr>
            <p:ph type="dt" sz="half" idx="10"/>
          </p:nvPr>
        </p:nvSpPr>
        <p:spPr/>
        <p:txBody>
          <a:bodyPr/>
          <a:lstStyle>
            <a:lvl1pPr>
              <a:defRPr/>
            </a:lvl1pPr>
          </a:lstStyle>
          <a:p>
            <a:pPr>
              <a:defRPr/>
            </a:pPr>
            <a:endParaRPr lang="de-DE"/>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C954E19-32D1-4F00-A433-04971492EF14}" type="slidenum">
              <a:rPr lang="de-DE" altLang="de-DE"/>
              <a:pPr>
                <a:defRPr/>
              </a:pPr>
              <a:t>‹Nr.›</a:t>
            </a:fld>
            <a:endParaRPr lang="de-DE" altLang="de-DE"/>
          </a:p>
        </p:txBody>
      </p:sp>
    </p:spTree>
    <p:extLst>
      <p:ext uri="{BB962C8B-B14F-4D97-AF65-F5344CB8AC3E}">
        <p14:creationId xmlns:p14="http://schemas.microsoft.com/office/powerpoint/2010/main" val="1317549418"/>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5"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4732865"/>
            <a:ext cx="7772400" cy="566738"/>
          </a:xfrm>
        </p:spPr>
        <p:txBody>
          <a:bodyPr anchor="b"/>
          <a:lstStyle>
            <a:lvl1pPr algn="l">
              <a:defRPr sz="20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a:lvl1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6" name="Date Placeholder 4"/>
          <p:cNvSpPr>
            <a:spLocks noGrp="1"/>
          </p:cNvSpPr>
          <p:nvPr>
            <p:ph type="dt" sz="half" idx="10"/>
          </p:nvPr>
        </p:nvSpPr>
        <p:spPr/>
        <p:txBody>
          <a:bodyPr/>
          <a:lstStyle>
            <a:lvl1pPr>
              <a:defRPr/>
            </a:lvl1pPr>
          </a:lstStyle>
          <a:p>
            <a:pPr>
              <a:defRPr/>
            </a:pPr>
            <a:endParaRPr lang="de-DE"/>
          </a:p>
        </p:txBody>
      </p:sp>
      <p:sp>
        <p:nvSpPr>
          <p:cNvPr id="7" name="Footer Placeholder 5"/>
          <p:cNvSpPr>
            <a:spLocks noGrp="1"/>
          </p:cNvSpPr>
          <p:nvPr>
            <p:ph type="ftr" sz="quarter" idx="11"/>
          </p:nvPr>
        </p:nvSpPr>
        <p:spPr/>
        <p:txBody>
          <a:bodyPr/>
          <a:lstStyle>
            <a:lvl1pPr>
              <a:defRPr/>
            </a:lvl1pPr>
          </a:lstStyle>
          <a:p>
            <a:pPr>
              <a:defRPr/>
            </a:pPr>
            <a:endParaRPr lang="de-DE"/>
          </a:p>
        </p:txBody>
      </p:sp>
      <p:sp>
        <p:nvSpPr>
          <p:cNvPr id="8" name="Slide Number Placeholder 6"/>
          <p:cNvSpPr>
            <a:spLocks noGrp="1"/>
          </p:cNvSpPr>
          <p:nvPr>
            <p:ph type="sldNum" sz="quarter" idx="12"/>
          </p:nvPr>
        </p:nvSpPr>
        <p:spPr/>
        <p:txBody>
          <a:bodyPr/>
          <a:lstStyle>
            <a:lvl1pPr>
              <a:defRPr/>
            </a:lvl1pPr>
          </a:lstStyle>
          <a:p>
            <a:pPr>
              <a:defRPr/>
            </a:pPr>
            <a:fld id="{FA477C16-70DA-4D2C-89FC-3C80B8AC4F85}" type="slidenum">
              <a:rPr lang="de-DE" altLang="de-DE"/>
              <a:pPr>
                <a:defRPr/>
              </a:pPr>
              <a:t>‹Nr.›</a:t>
            </a:fld>
            <a:endParaRPr lang="de-DE" altLang="de-DE"/>
          </a:p>
        </p:txBody>
      </p:sp>
    </p:spTree>
    <p:extLst>
      <p:ext uri="{BB962C8B-B14F-4D97-AF65-F5344CB8AC3E}">
        <p14:creationId xmlns:p14="http://schemas.microsoft.com/office/powerpoint/2010/main" val="1801409117"/>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3" y="609602"/>
            <a:ext cx="7772399" cy="3124199"/>
          </a:xfrm>
        </p:spPr>
        <p:txBody>
          <a:bodyPr/>
          <a:lstStyle>
            <a:lvl1pPr algn="l">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57202" y="4343400"/>
            <a:ext cx="7772399"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9D4F2F20-8557-4F56-8830-819E46290E39}" type="slidenum">
              <a:rPr lang="de-DE" altLang="de-DE"/>
              <a:pPr>
                <a:defRPr/>
              </a:pPr>
              <a:t>‹Nr.›</a:t>
            </a:fld>
            <a:endParaRPr lang="de-DE" altLang="de-DE"/>
          </a:p>
        </p:txBody>
      </p:sp>
    </p:spTree>
    <p:extLst>
      <p:ext uri="{BB962C8B-B14F-4D97-AF65-F5344CB8AC3E}">
        <p14:creationId xmlns:p14="http://schemas.microsoft.com/office/powerpoint/2010/main" val="5052853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7948F4DE-DAEA-4256-B912-378EC349A5A6}" type="slidenum">
              <a:rPr lang="de-DE" altLang="de-DE"/>
              <a:pPr>
                <a:defRPr/>
              </a:pPr>
              <a:t>‹Nr.›</a:t>
            </a:fld>
            <a:endParaRPr lang="de-DE" altLang="de-DE"/>
          </a:p>
        </p:txBody>
      </p:sp>
    </p:spTree>
    <p:extLst>
      <p:ext uri="{BB962C8B-B14F-4D97-AF65-F5344CB8AC3E}">
        <p14:creationId xmlns:p14="http://schemas.microsoft.com/office/powerpoint/2010/main" val="1890324331"/>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5"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4"/>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7" name="TextBox 10"/>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1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988671" y="3352800"/>
            <a:ext cx="6876133" cy="381000"/>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462266" y="4343400"/>
            <a:ext cx="7772400"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8" name="Date Placeholder 3"/>
          <p:cNvSpPr>
            <a:spLocks noGrp="1"/>
          </p:cNvSpPr>
          <p:nvPr>
            <p:ph type="dt" sz="half" idx="14"/>
          </p:nvPr>
        </p:nvSpPr>
        <p:spPr/>
        <p:txBody>
          <a:bodyPr/>
          <a:lstStyle>
            <a:lvl1pPr>
              <a:defRPr/>
            </a:lvl1pPr>
          </a:lstStyle>
          <a:p>
            <a:pPr>
              <a:defRPr/>
            </a:pPr>
            <a:endParaRPr lang="de-DE"/>
          </a:p>
        </p:txBody>
      </p:sp>
      <p:sp>
        <p:nvSpPr>
          <p:cNvPr id="9" name="Footer Placeholder 4"/>
          <p:cNvSpPr>
            <a:spLocks noGrp="1"/>
          </p:cNvSpPr>
          <p:nvPr>
            <p:ph type="ftr" sz="quarter" idx="15"/>
          </p:nvPr>
        </p:nvSpPr>
        <p:spPr/>
        <p:txBody>
          <a:bodyPr/>
          <a:lstStyle>
            <a:lvl1pPr>
              <a:defRPr/>
            </a:lvl1pPr>
          </a:lstStyle>
          <a:p>
            <a:pPr>
              <a:defRPr/>
            </a:pPr>
            <a:endParaRPr lang="de-DE"/>
          </a:p>
        </p:txBody>
      </p:sp>
      <p:sp>
        <p:nvSpPr>
          <p:cNvPr id="10" name="Slide Number Placeholder 5"/>
          <p:cNvSpPr>
            <a:spLocks noGrp="1"/>
          </p:cNvSpPr>
          <p:nvPr>
            <p:ph type="sldNum" sz="quarter" idx="16"/>
          </p:nvPr>
        </p:nvSpPr>
        <p:spPr/>
        <p:txBody>
          <a:bodyPr/>
          <a:lstStyle>
            <a:lvl1pPr>
              <a:defRPr/>
            </a:lvl1pPr>
          </a:lstStyle>
          <a:p>
            <a:pPr>
              <a:defRPr/>
            </a:pPr>
            <a:fld id="{598940F2-EB8B-4060-882F-D24698159BB4}" type="slidenum">
              <a:rPr lang="de-DE" altLang="de-DE"/>
              <a:pPr>
                <a:defRPr/>
              </a:pPr>
              <a:t>‹Nr.›</a:t>
            </a:fld>
            <a:endParaRPr lang="de-DE" altLang="de-DE"/>
          </a:p>
        </p:txBody>
      </p:sp>
    </p:spTree>
    <p:extLst>
      <p:ext uri="{BB962C8B-B14F-4D97-AF65-F5344CB8AC3E}">
        <p14:creationId xmlns:p14="http://schemas.microsoft.com/office/powerpoint/2010/main" val="1173534265"/>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291648"/>
            <a:ext cx="7772401" cy="1468800"/>
          </a:xfrm>
        </p:spPr>
        <p:txBody>
          <a:bodyPr anchor="b"/>
          <a:lstStyle>
            <a:lvl1pPr algn="l">
              <a:defRPr sz="2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09460C8A-FDDA-48D0-A0C0-290289099F3E}" type="slidenum">
              <a:rPr lang="de-DE" altLang="de-DE"/>
              <a:pPr>
                <a:defRPr/>
              </a:pPr>
              <a:t>‹Nr.›</a:t>
            </a:fld>
            <a:endParaRPr lang="de-DE" altLang="de-DE"/>
          </a:p>
        </p:txBody>
      </p:sp>
    </p:spTree>
    <p:extLst>
      <p:ext uri="{BB962C8B-B14F-4D97-AF65-F5344CB8AC3E}">
        <p14:creationId xmlns:p14="http://schemas.microsoft.com/office/powerpoint/2010/main" val="3266080121"/>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pic>
        <p:nvPicPr>
          <p:cNvPr id="5"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7" name="TextBox 10"/>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1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457200" y="3886200"/>
            <a:ext cx="7772401" cy="889000"/>
          </a:xfrm>
        </p:spPr>
        <p:txBody>
          <a:bodyPr rtlCol="0" anchor="b">
            <a:normAutofit/>
          </a:bodyPr>
          <a:lstStyle>
            <a:lvl1pPr>
              <a:buNone/>
              <a:defRPr lang="en-US" sz="2000" b="0" cap="none" dirty="0">
                <a:ln w="3175" cmpd="sng">
                  <a:noFill/>
                </a:ln>
                <a:solidFill>
                  <a:schemeClr val="tx1"/>
                </a:solidFill>
                <a:effectLst/>
              </a:defRPr>
            </a:lvl1pPr>
          </a:lstStyle>
          <a:p>
            <a:pPr lvl="0"/>
            <a:r>
              <a:rPr lang="de-DE" smtClean="0"/>
              <a:t>Formatvorlagen des Textmasters bearbeiten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8" name="Date Placeholder 3"/>
          <p:cNvSpPr>
            <a:spLocks noGrp="1"/>
          </p:cNvSpPr>
          <p:nvPr>
            <p:ph type="dt" sz="half" idx="14"/>
          </p:nvPr>
        </p:nvSpPr>
        <p:spPr/>
        <p:txBody>
          <a:bodyPr/>
          <a:lstStyle>
            <a:lvl1pPr>
              <a:defRPr/>
            </a:lvl1pPr>
          </a:lstStyle>
          <a:p>
            <a:pPr>
              <a:defRPr/>
            </a:pPr>
            <a:endParaRPr lang="de-DE"/>
          </a:p>
        </p:txBody>
      </p:sp>
      <p:sp>
        <p:nvSpPr>
          <p:cNvPr id="9" name="Footer Placeholder 4"/>
          <p:cNvSpPr>
            <a:spLocks noGrp="1"/>
          </p:cNvSpPr>
          <p:nvPr>
            <p:ph type="ftr" sz="quarter" idx="15"/>
          </p:nvPr>
        </p:nvSpPr>
        <p:spPr/>
        <p:txBody>
          <a:bodyPr/>
          <a:lstStyle>
            <a:lvl1pPr>
              <a:defRPr/>
            </a:lvl1pPr>
          </a:lstStyle>
          <a:p>
            <a:pPr>
              <a:defRPr/>
            </a:pPr>
            <a:endParaRPr lang="de-DE"/>
          </a:p>
        </p:txBody>
      </p:sp>
      <p:sp>
        <p:nvSpPr>
          <p:cNvPr id="11" name="Slide Number Placeholder 5"/>
          <p:cNvSpPr>
            <a:spLocks noGrp="1"/>
          </p:cNvSpPr>
          <p:nvPr>
            <p:ph type="sldNum" sz="quarter" idx="16"/>
          </p:nvPr>
        </p:nvSpPr>
        <p:spPr/>
        <p:txBody>
          <a:bodyPr/>
          <a:lstStyle>
            <a:lvl1pPr>
              <a:defRPr/>
            </a:lvl1pPr>
          </a:lstStyle>
          <a:p>
            <a:pPr>
              <a:defRPr/>
            </a:pPr>
            <a:fld id="{B67465AD-7BD8-43B0-A4A8-0D1D5090FA6E}" type="slidenum">
              <a:rPr lang="de-DE" altLang="de-DE"/>
              <a:pPr>
                <a:defRPr/>
              </a:pPr>
              <a:t>‹Nr.›</a:t>
            </a:fld>
            <a:endParaRPr lang="de-DE" altLang="de-DE"/>
          </a:p>
        </p:txBody>
      </p:sp>
    </p:spTree>
    <p:extLst>
      <p:ext uri="{BB962C8B-B14F-4D97-AF65-F5344CB8AC3E}">
        <p14:creationId xmlns:p14="http://schemas.microsoft.com/office/powerpoint/2010/main" val="2438915295"/>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pic>
        <p:nvPicPr>
          <p:cNvPr id="5"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4440" y="609602"/>
            <a:ext cx="7772401" cy="2743199"/>
          </a:xfrm>
        </p:spPr>
        <p:txBody>
          <a:bodyPr/>
          <a:lstStyle>
            <a:lvl1pPr>
              <a:defRPr lang="en-US" sz="2800" b="0" dirty="0"/>
            </a:lvl1pPr>
          </a:lstStyle>
          <a:p>
            <a:pPr lvl="0"/>
            <a:r>
              <a:rPr lang="de-DE" smtClean="0"/>
              <a:t>Titelmasterformat durch Klicken bearbeiten</a:t>
            </a:r>
            <a:endParaRPr lang="en-US" dirty="0"/>
          </a:p>
        </p:txBody>
      </p:sp>
      <p:sp>
        <p:nvSpPr>
          <p:cNvPr id="10" name="Text Placeholder 9"/>
          <p:cNvSpPr>
            <a:spLocks noGrp="1"/>
          </p:cNvSpPr>
          <p:nvPr>
            <p:ph type="body" sz="quarter" idx="13"/>
          </p:nvPr>
        </p:nvSpPr>
        <p:spPr>
          <a:xfrm>
            <a:off x="464440" y="3505200"/>
            <a:ext cx="7772401" cy="838200"/>
          </a:xfrm>
        </p:spPr>
        <p:txBody>
          <a:bodyPr rtlCol="0" anchor="b">
            <a:normAutofit/>
          </a:bodyPr>
          <a:lstStyle>
            <a:lvl1pPr>
              <a:buNone/>
              <a:defRPr lang="en-US" sz="2000" b="0" cap="none" dirty="0">
                <a:ln w="3175" cmpd="sng">
                  <a:noFill/>
                </a:ln>
                <a:solidFill>
                  <a:schemeClr val="tx1"/>
                </a:solidFill>
                <a:effectLst/>
              </a:defRPr>
            </a:lvl1pPr>
          </a:lstStyle>
          <a:p>
            <a:pPr lvl="0"/>
            <a:r>
              <a:rPr lang="de-DE" smtClean="0"/>
              <a:t>Formatvorlagen des Textmasters bearbeiten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6" name="Date Placeholder 3"/>
          <p:cNvSpPr>
            <a:spLocks noGrp="1"/>
          </p:cNvSpPr>
          <p:nvPr>
            <p:ph type="dt" sz="half" idx="14"/>
          </p:nvPr>
        </p:nvSpPr>
        <p:spPr/>
        <p:txBody>
          <a:bodyPr/>
          <a:lstStyle>
            <a:lvl1pPr>
              <a:defRPr/>
            </a:lvl1pPr>
          </a:lstStyle>
          <a:p>
            <a:pPr>
              <a:defRPr/>
            </a:pPr>
            <a:endParaRPr lang="de-DE"/>
          </a:p>
        </p:txBody>
      </p:sp>
      <p:sp>
        <p:nvSpPr>
          <p:cNvPr id="7" name="Footer Placeholder 4"/>
          <p:cNvSpPr>
            <a:spLocks noGrp="1"/>
          </p:cNvSpPr>
          <p:nvPr>
            <p:ph type="ftr" sz="quarter" idx="15"/>
          </p:nvPr>
        </p:nvSpPr>
        <p:spPr/>
        <p:txBody>
          <a:bodyPr/>
          <a:lstStyle>
            <a:lvl1pPr>
              <a:defRPr/>
            </a:lvl1pPr>
          </a:lstStyle>
          <a:p>
            <a:pPr>
              <a:defRPr/>
            </a:pPr>
            <a:endParaRPr lang="de-DE"/>
          </a:p>
        </p:txBody>
      </p:sp>
      <p:sp>
        <p:nvSpPr>
          <p:cNvPr id="8" name="Slide Number Placeholder 5"/>
          <p:cNvSpPr>
            <a:spLocks noGrp="1"/>
          </p:cNvSpPr>
          <p:nvPr>
            <p:ph type="sldNum" sz="quarter" idx="16"/>
          </p:nvPr>
        </p:nvSpPr>
        <p:spPr/>
        <p:txBody>
          <a:bodyPr/>
          <a:lstStyle>
            <a:lvl1pPr>
              <a:defRPr/>
            </a:lvl1pPr>
          </a:lstStyle>
          <a:p>
            <a:pPr>
              <a:defRPr/>
            </a:pPr>
            <a:fld id="{1107E88B-47C1-4107-A27F-F964E3051ADA}" type="slidenum">
              <a:rPr lang="de-DE" altLang="de-DE"/>
              <a:pPr>
                <a:defRPr/>
              </a:pPr>
              <a:t>‹Nr.›</a:t>
            </a:fld>
            <a:endParaRPr lang="de-DE" altLang="de-DE"/>
          </a:p>
        </p:txBody>
      </p:sp>
    </p:spTree>
    <p:extLst>
      <p:ext uri="{BB962C8B-B14F-4D97-AF65-F5344CB8AC3E}">
        <p14:creationId xmlns:p14="http://schemas.microsoft.com/office/powerpoint/2010/main" val="3050856081"/>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609601"/>
            <a:ext cx="7772400" cy="1456267"/>
          </a:xfrm>
        </p:spPr>
        <p:txBody>
          <a:bodyPr/>
          <a:lstStyle>
            <a:lvl1pPr>
              <a:defRPr sz="2800"/>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8A363985-D9B1-4607-8A93-15050C73E3E9}" type="slidenum">
              <a:rPr lang="de-DE" altLang="de-DE"/>
              <a:pPr>
                <a:defRPr/>
              </a:pPr>
              <a:t>‹Nr.›</a:t>
            </a:fld>
            <a:endParaRPr lang="de-DE" altLang="de-DE"/>
          </a:p>
        </p:txBody>
      </p:sp>
    </p:spTree>
    <p:extLst>
      <p:ext uri="{BB962C8B-B14F-4D97-AF65-F5344CB8AC3E}">
        <p14:creationId xmlns:p14="http://schemas.microsoft.com/office/powerpoint/2010/main" val="3876468258"/>
      </p:ext>
    </p:extLst>
  </p:cSld>
  <p:clrMapOvr>
    <a:masterClrMapping/>
  </p:clrMapOvr>
  <p:transition spd="slow">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52978" y="609600"/>
            <a:ext cx="1676621" cy="5181601"/>
          </a:xfrm>
        </p:spPr>
        <p:txBody>
          <a:bodyPr vert="eaVert"/>
          <a:lstStyle>
            <a:lvl1pPr>
              <a:defRPr sz="2800"/>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8548794C-916A-4F12-8398-8A10F8244310}" type="slidenum">
              <a:rPr lang="de-DE" altLang="de-DE"/>
              <a:pPr>
                <a:defRPr/>
              </a:pPr>
              <a:t>‹Nr.›</a:t>
            </a:fld>
            <a:endParaRPr lang="de-DE" altLang="de-DE"/>
          </a:p>
        </p:txBody>
      </p:sp>
    </p:spTree>
    <p:extLst>
      <p:ext uri="{BB962C8B-B14F-4D97-AF65-F5344CB8AC3E}">
        <p14:creationId xmlns:p14="http://schemas.microsoft.com/office/powerpoint/2010/main" val="1417861891"/>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lvl1pPr>
              <a:defRPr/>
            </a:lvl1pPr>
          </a:lstStyle>
          <a:p>
            <a:pPr>
              <a:defRPr/>
            </a:pPr>
            <a:endParaRPr lang="de-DE"/>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E485B77-A791-47C0-96E6-C361EE1573CC}" type="slidenum">
              <a:rPr lang="de-DE" altLang="de-DE"/>
              <a:pPr>
                <a:defRPr/>
              </a:pPr>
              <a:t>‹Nr.›</a:t>
            </a:fld>
            <a:endParaRPr lang="de-DE" altLang="de-DE"/>
          </a:p>
        </p:txBody>
      </p:sp>
    </p:spTree>
    <p:extLst>
      <p:ext uri="{BB962C8B-B14F-4D97-AF65-F5344CB8AC3E}">
        <p14:creationId xmlns:p14="http://schemas.microsoft.com/office/powerpoint/2010/main" val="1831884667"/>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2.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de-D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de-DE"/>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a:defRPr/>
            </a:pPr>
            <a:fld id="{425D7D59-4FC1-47C5-A32B-08AAB093960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8068" r:id="rId1"/>
    <p:sldLayoutId id="2147488069" r:id="rId2"/>
    <p:sldLayoutId id="2147488070" r:id="rId3"/>
    <p:sldLayoutId id="2147488071" r:id="rId4"/>
    <p:sldLayoutId id="2147488072" r:id="rId5"/>
    <p:sldLayoutId id="2147488073" r:id="rId6"/>
    <p:sldLayoutId id="2147488074" r:id="rId7"/>
    <p:sldLayoutId id="2147488075" r:id="rId8"/>
    <p:sldLayoutId id="2147488128" r:id="rId9"/>
    <p:sldLayoutId id="2147488076" r:id="rId10"/>
    <p:sldLayoutId id="2147488077" r:id="rId11"/>
    <p:sldLayoutId id="2147488129" r:id="rId12"/>
    <p:sldLayoutId id="2147488130" r:id="rId13"/>
  </p:sldLayoutIdLst>
  <p:transition spd="slow">
    <p:random/>
  </p:transition>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2051"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de-D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de-DE"/>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a:defRPr/>
            </a:pPr>
            <a:fld id="{471F442D-3459-4833-8330-09D5BEBFE34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8078" r:id="rId1"/>
    <p:sldLayoutId id="2147488079" r:id="rId2"/>
    <p:sldLayoutId id="2147488080" r:id="rId3"/>
    <p:sldLayoutId id="2147488081" r:id="rId4"/>
    <p:sldLayoutId id="2147488082" r:id="rId5"/>
    <p:sldLayoutId id="2147488083" r:id="rId6"/>
    <p:sldLayoutId id="2147488084" r:id="rId7"/>
    <p:sldLayoutId id="2147488085" r:id="rId8"/>
    <p:sldLayoutId id="2147488131" r:id="rId9"/>
    <p:sldLayoutId id="2147488086" r:id="rId10"/>
    <p:sldLayoutId id="2147488087" r:id="rId11"/>
  </p:sldLayoutIdLst>
  <p:transition spd="slow">
    <p:random/>
  </p:transition>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3075"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de-D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de-DE"/>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a:defRPr/>
            </a:pPr>
            <a:fld id="{F21843C7-2138-423D-9FB4-8C7227E59CD2}"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8088" r:id="rId1"/>
    <p:sldLayoutId id="2147488089" r:id="rId2"/>
    <p:sldLayoutId id="2147488090" r:id="rId3"/>
    <p:sldLayoutId id="2147488091" r:id="rId4"/>
    <p:sldLayoutId id="2147488092" r:id="rId5"/>
    <p:sldLayoutId id="2147488093" r:id="rId6"/>
    <p:sldLayoutId id="2147488094" r:id="rId7"/>
    <p:sldLayoutId id="2147488095" r:id="rId8"/>
    <p:sldLayoutId id="2147488132" r:id="rId9"/>
    <p:sldLayoutId id="2147488096" r:id="rId10"/>
    <p:sldLayoutId id="2147488097" r:id="rId11"/>
  </p:sldLayoutIdLst>
  <p:transition spd="slow">
    <p:random/>
  </p:transition>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4099"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de-D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de-DE"/>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a:defRPr/>
            </a:pPr>
            <a:fld id="{AD25D162-3613-414C-9F4D-BC86CA12AF3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8098" r:id="rId1"/>
    <p:sldLayoutId id="2147488099" r:id="rId2"/>
    <p:sldLayoutId id="2147488100" r:id="rId3"/>
    <p:sldLayoutId id="2147488101" r:id="rId4"/>
    <p:sldLayoutId id="2147488102" r:id="rId5"/>
    <p:sldLayoutId id="2147488103" r:id="rId6"/>
    <p:sldLayoutId id="2147488104" r:id="rId7"/>
    <p:sldLayoutId id="2147488105" r:id="rId8"/>
    <p:sldLayoutId id="2147488133" r:id="rId9"/>
    <p:sldLayoutId id="2147488106" r:id="rId10"/>
    <p:sldLayoutId id="2147488107" r:id="rId11"/>
  </p:sldLayoutIdLst>
  <p:transition spd="slow">
    <p:random/>
  </p:transition>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5123"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de-D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de-DE"/>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a:defRPr/>
            </a:pPr>
            <a:fld id="{A1EA63E2-D3F8-47F3-BFDE-026771C1969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8108" r:id="rId1"/>
    <p:sldLayoutId id="2147488109" r:id="rId2"/>
    <p:sldLayoutId id="2147488110" r:id="rId3"/>
    <p:sldLayoutId id="2147488111" r:id="rId4"/>
    <p:sldLayoutId id="2147488112" r:id="rId5"/>
    <p:sldLayoutId id="2147488113" r:id="rId6"/>
    <p:sldLayoutId id="2147488114" r:id="rId7"/>
    <p:sldLayoutId id="2147488115" r:id="rId8"/>
    <p:sldLayoutId id="2147488134" r:id="rId9"/>
    <p:sldLayoutId id="2147488116" r:id="rId10"/>
    <p:sldLayoutId id="2147488117" r:id="rId11"/>
  </p:sldLayoutIdLst>
  <p:transition spd="slow">
    <p:random/>
  </p:transition>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614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de-D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de-DE"/>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a:defRPr/>
            </a:pPr>
            <a:fld id="{C04FAECD-8500-4683-B998-06522C5E790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8118" r:id="rId1"/>
    <p:sldLayoutId id="2147488119" r:id="rId2"/>
    <p:sldLayoutId id="2147488120" r:id="rId3"/>
    <p:sldLayoutId id="2147488121" r:id="rId4"/>
    <p:sldLayoutId id="2147488122" r:id="rId5"/>
    <p:sldLayoutId id="2147488123" r:id="rId6"/>
    <p:sldLayoutId id="2147488124" r:id="rId7"/>
    <p:sldLayoutId id="2147488125" r:id="rId8"/>
    <p:sldLayoutId id="2147488135" r:id="rId9"/>
    <p:sldLayoutId id="2147488126" r:id="rId10"/>
    <p:sldLayoutId id="2147488127" r:id="rId11"/>
  </p:sldLayoutIdLst>
  <p:transition spd="slow">
    <p:random/>
  </p:transition>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7772400" cy="1455738"/>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7171" name="Text Placeholder 2"/>
          <p:cNvSpPr>
            <a:spLocks noGrp="1"/>
          </p:cNvSpPr>
          <p:nvPr>
            <p:ph type="body" idx="1"/>
          </p:nvPr>
        </p:nvSpPr>
        <p:spPr bwMode="auto">
          <a:xfrm>
            <a:off x="457200" y="2141538"/>
            <a:ext cx="77724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4" name="Date Placeholder 3"/>
          <p:cNvSpPr>
            <a:spLocks noGrp="1"/>
          </p:cNvSpPr>
          <p:nvPr>
            <p:ph type="dt" sz="half" idx="2"/>
          </p:nvPr>
        </p:nvSpPr>
        <p:spPr>
          <a:xfrm>
            <a:off x="6523038" y="5870575"/>
            <a:ext cx="12128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de-DE"/>
          </a:p>
        </p:txBody>
      </p:sp>
      <p:sp>
        <p:nvSpPr>
          <p:cNvPr id="5" name="Footer Placeholder 4"/>
          <p:cNvSpPr>
            <a:spLocks noGrp="1"/>
          </p:cNvSpPr>
          <p:nvPr>
            <p:ph type="ftr" sz="quarter" idx="3"/>
          </p:nvPr>
        </p:nvSpPr>
        <p:spPr>
          <a:xfrm>
            <a:off x="457200" y="5870575"/>
            <a:ext cx="5989638"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de-DE"/>
          </a:p>
        </p:txBody>
      </p:sp>
      <p:sp>
        <p:nvSpPr>
          <p:cNvPr id="6" name="Slide Number Placeholder 5"/>
          <p:cNvSpPr>
            <a:spLocks noGrp="1"/>
          </p:cNvSpPr>
          <p:nvPr>
            <p:ph type="sldNum" sz="quarter" idx="4"/>
          </p:nvPr>
        </p:nvSpPr>
        <p:spPr>
          <a:xfrm>
            <a:off x="7812088" y="5870575"/>
            <a:ext cx="417512"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F49DF8E2-25B5-4CD3-9275-123D94F1C3B4}" type="slidenum">
              <a:rPr lang="de-DE" altLang="de-DE"/>
              <a:pPr>
                <a:defRPr/>
              </a:pPr>
              <a:t>‹Nr.›</a:t>
            </a:fld>
            <a:endParaRPr lang="de-DE" altLang="de-DE"/>
          </a:p>
        </p:txBody>
      </p:sp>
    </p:spTree>
  </p:cSld>
  <p:clrMap bg1="dk1" tx1="lt1" bg2="dk2" tx2="lt2" accent1="accent1" accent2="accent2" accent3="accent3" accent4="accent4" accent5="accent5" accent6="accent6" hlink="hlink" folHlink="folHlink"/>
  <p:sldLayoutIdLst>
    <p:sldLayoutId id="2147488136" r:id="rId1"/>
    <p:sldLayoutId id="2147488137" r:id="rId2"/>
    <p:sldLayoutId id="2147488138" r:id="rId3"/>
    <p:sldLayoutId id="2147488139" r:id="rId4"/>
    <p:sldLayoutId id="2147488140" r:id="rId5"/>
    <p:sldLayoutId id="2147488141" r:id="rId6"/>
    <p:sldLayoutId id="2147488142" r:id="rId7"/>
    <p:sldLayoutId id="2147488143" r:id="rId8"/>
    <p:sldLayoutId id="2147488144" r:id="rId9"/>
    <p:sldLayoutId id="2147488145" r:id="rId10"/>
    <p:sldLayoutId id="2147488146" r:id="rId11"/>
    <p:sldLayoutId id="2147488147" r:id="rId12"/>
    <p:sldLayoutId id="2147488148" r:id="rId13"/>
    <p:sldLayoutId id="2147488149" r:id="rId14"/>
    <p:sldLayoutId id="2147488150" r:id="rId15"/>
    <p:sldLayoutId id="2147488151" r:id="rId16"/>
    <p:sldLayoutId id="2147488152" r:id="rId17"/>
  </p:sldLayoutIdLst>
  <p:transition spd="slow">
    <p:random/>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alibri Light" panose="020F0302020204030204" pitchFamily="34" charset="0"/>
        </a:defRPr>
      </a:lvl2pPr>
      <a:lvl3pPr algn="l" defTabSz="457200" rtl="0" eaLnBrk="0" fontAlgn="base" hangingPunct="0">
        <a:spcBef>
          <a:spcPct val="0"/>
        </a:spcBef>
        <a:spcAft>
          <a:spcPct val="0"/>
        </a:spcAft>
        <a:defRPr sz="3200">
          <a:solidFill>
            <a:schemeClr val="tx1"/>
          </a:solidFill>
          <a:latin typeface="Calibri Light" panose="020F0302020204030204" pitchFamily="34" charset="0"/>
        </a:defRPr>
      </a:lvl3pPr>
      <a:lvl4pPr algn="l" defTabSz="457200" rtl="0" eaLnBrk="0" fontAlgn="base" hangingPunct="0">
        <a:spcBef>
          <a:spcPct val="0"/>
        </a:spcBef>
        <a:spcAft>
          <a:spcPct val="0"/>
        </a:spcAft>
        <a:defRPr sz="3200">
          <a:solidFill>
            <a:schemeClr val="tx1"/>
          </a:solidFill>
          <a:latin typeface="Calibri Light" panose="020F0302020204030204" pitchFamily="34" charset="0"/>
        </a:defRPr>
      </a:lvl4pPr>
      <a:lvl5pPr algn="l" defTabSz="457200" rtl="0" eaLnBrk="0" fontAlgn="base" hangingPunct="0">
        <a:spcBef>
          <a:spcPct val="0"/>
        </a:spcBef>
        <a:spcAft>
          <a:spcPct val="0"/>
        </a:spcAft>
        <a:defRPr sz="32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5.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feld 2"/>
          <p:cNvSpPr txBox="1">
            <a:spLocks noChangeArrowheads="1"/>
          </p:cNvSpPr>
          <p:nvPr/>
        </p:nvSpPr>
        <p:spPr bwMode="auto">
          <a:xfrm>
            <a:off x="341313" y="260350"/>
            <a:ext cx="8785225" cy="1292225"/>
          </a:xfrm>
          <a:prstGeom prst="rect">
            <a:avLst/>
          </a:prstGeom>
          <a:noFill/>
          <a:ln>
            <a:noFill/>
          </a:ln>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de-DE" altLang="de-DE" b="1" dirty="0" smtClean="0">
                <a:latin typeface="+mj-lt"/>
              </a:rPr>
              <a:t>Schulprogramm </a:t>
            </a:r>
            <a:r>
              <a:rPr lang="de-DE" altLang="de-DE" b="1" dirty="0" smtClean="0">
                <a:latin typeface="+mj-lt"/>
              </a:rPr>
              <a:t>2023/24 </a:t>
            </a:r>
            <a:endParaRPr lang="de-DE" altLang="de-DE" b="1" dirty="0" smtClean="0">
              <a:latin typeface="+mj-lt"/>
            </a:endParaRPr>
          </a:p>
          <a:p>
            <a:pPr algn="ctr">
              <a:spcBef>
                <a:spcPct val="0"/>
              </a:spcBef>
              <a:buFontTx/>
              <a:buNone/>
              <a:defRPr/>
            </a:pPr>
            <a:r>
              <a:rPr lang="de-DE" altLang="de-DE" b="1" dirty="0">
                <a:latin typeface="+mj-lt"/>
              </a:rPr>
              <a:t>d</a:t>
            </a:r>
            <a:r>
              <a:rPr lang="de-DE" altLang="de-DE" b="1" dirty="0" smtClean="0">
                <a:latin typeface="+mj-lt"/>
              </a:rPr>
              <a:t>er meko-Grundschule</a:t>
            </a:r>
          </a:p>
          <a:p>
            <a:pPr algn="ctr">
              <a:spcBef>
                <a:spcPct val="0"/>
              </a:spcBef>
              <a:buFontTx/>
              <a:buNone/>
              <a:defRPr/>
            </a:pPr>
            <a:r>
              <a:rPr lang="de-DE" altLang="de-DE" sz="1400" b="1" dirty="0" smtClean="0">
                <a:latin typeface="+mj-lt"/>
              </a:rPr>
              <a:t>Schule mit besonderer Medienkompetenz</a:t>
            </a:r>
          </a:p>
        </p:txBody>
      </p:sp>
      <p:sp>
        <p:nvSpPr>
          <p:cNvPr id="34819" name="Rectangle 5"/>
          <p:cNvSpPr txBox="1">
            <a:spLocks noChangeArrowheads="1"/>
          </p:cNvSpPr>
          <p:nvPr/>
        </p:nvSpPr>
        <p:spPr bwMode="auto">
          <a:xfrm>
            <a:off x="423863" y="5373688"/>
            <a:ext cx="3683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err="1">
                <a:latin typeface="Candara" panose="020E0502030303020204" pitchFamily="34" charset="0"/>
              </a:rPr>
              <a:t>Sabinusstraße</a:t>
            </a:r>
            <a:r>
              <a:rPr lang="de-DE" altLang="de-DE" sz="1200" dirty="0">
                <a:latin typeface="Candara" panose="020E0502030303020204" pitchFamily="34" charset="0"/>
              </a:rPr>
              <a:t> 1</a:t>
            </a:r>
          </a:p>
          <a:p>
            <a:pPr eaLnBrk="1" hangingPunct="1"/>
            <a:r>
              <a:rPr lang="de-DE" altLang="de-DE" sz="1200" dirty="0">
                <a:latin typeface="Candara" panose="020E0502030303020204" pitchFamily="34" charset="0"/>
              </a:rPr>
              <a:t>15232 Frankfurt (Oder)</a:t>
            </a:r>
          </a:p>
          <a:p>
            <a:pPr eaLnBrk="1" hangingPunct="1"/>
            <a:r>
              <a:rPr lang="de-DE" altLang="de-DE" sz="1200" dirty="0">
                <a:latin typeface="Candara" panose="020E0502030303020204" pitchFamily="34" charset="0"/>
              </a:rPr>
              <a:t>Tel.: (0335) 540384</a:t>
            </a:r>
          </a:p>
          <a:p>
            <a:pPr eaLnBrk="1" hangingPunct="1"/>
            <a:r>
              <a:rPr lang="de-DE" altLang="de-DE" sz="1200" dirty="0">
                <a:latin typeface="Candara" panose="020E0502030303020204" pitchFamily="34" charset="0"/>
              </a:rPr>
              <a:t>Fax: (0335) 2849022</a:t>
            </a:r>
          </a:p>
          <a:p>
            <a:pPr eaLnBrk="1" hangingPunct="1"/>
            <a:r>
              <a:rPr lang="de-DE" altLang="de-DE" sz="1200" dirty="0">
                <a:latin typeface="Candara" panose="020E0502030303020204" pitchFamily="34" charset="0"/>
              </a:rPr>
              <a:t>www.meko.schule</a:t>
            </a:r>
          </a:p>
        </p:txBody>
      </p:sp>
      <p:sp>
        <p:nvSpPr>
          <p:cNvPr id="34820" name="Rectangle 5"/>
          <p:cNvSpPr txBox="1">
            <a:spLocks noChangeArrowheads="1"/>
          </p:cNvSpPr>
          <p:nvPr/>
        </p:nvSpPr>
        <p:spPr bwMode="auto">
          <a:xfrm>
            <a:off x="6156325" y="5373688"/>
            <a:ext cx="28067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latin typeface="Candara" panose="020E0502030303020204" pitchFamily="34" charset="0"/>
              </a:rPr>
              <a:t>Schulleiter: </a:t>
            </a:r>
            <a:r>
              <a:rPr lang="de-DE" altLang="de-DE" sz="1200" dirty="0" smtClean="0">
                <a:latin typeface="Candara" panose="020E0502030303020204" pitchFamily="34" charset="0"/>
              </a:rPr>
              <a:t>Frau </a:t>
            </a:r>
            <a:r>
              <a:rPr lang="de-DE" altLang="de-DE" sz="1200" dirty="0" err="1" smtClean="0">
                <a:latin typeface="Candara" panose="020E0502030303020204" pitchFamily="34" charset="0"/>
              </a:rPr>
              <a:t>Koplin</a:t>
            </a:r>
            <a:endParaRPr lang="de-DE" altLang="de-DE" sz="1200" dirty="0">
              <a:latin typeface="Candara" panose="020E0502030303020204" pitchFamily="34" charset="0"/>
            </a:endParaRPr>
          </a:p>
          <a:p>
            <a:pPr eaLnBrk="1" hangingPunct="1"/>
            <a:r>
              <a:rPr lang="de-DE" altLang="de-DE" sz="1200" dirty="0">
                <a:latin typeface="Candara" panose="020E0502030303020204" pitchFamily="34" charset="0"/>
              </a:rPr>
              <a:t>Schulsachbearbeiter:  Herr </a:t>
            </a:r>
            <a:r>
              <a:rPr lang="de-DE" altLang="de-DE" sz="1200" dirty="0" err="1">
                <a:latin typeface="Candara" panose="020E0502030303020204" pitchFamily="34" charset="0"/>
              </a:rPr>
              <a:t>Parthier</a:t>
            </a:r>
            <a:endParaRPr lang="de-DE" altLang="de-DE" sz="1200" dirty="0">
              <a:latin typeface="Candara" panose="020E0502030303020204" pitchFamily="34" charset="0"/>
            </a:endParaRPr>
          </a:p>
          <a:p>
            <a:pPr eaLnBrk="1" hangingPunct="1"/>
            <a:r>
              <a:rPr lang="de-DE" altLang="de-DE" sz="1200" dirty="0">
                <a:latin typeface="Candara" panose="020E0502030303020204" pitchFamily="34" charset="0"/>
              </a:rPr>
              <a:t>E-Mail: info.mekogs.gmail.com</a:t>
            </a:r>
          </a:p>
        </p:txBody>
      </p:sp>
      <p:pic>
        <p:nvPicPr>
          <p:cNvPr id="34821"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604963"/>
            <a:ext cx="493395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D17DB6-3EE2-4BCF-A718-894931980DFE}" type="slidenum">
              <a:rPr lang="de-DE" altLang="de-DE" smtClean="0"/>
              <a:pPr/>
              <a:t>10</a:t>
            </a:fld>
            <a:endParaRPr lang="de-DE" altLang="de-DE" sz="1400" smtClean="0"/>
          </a:p>
        </p:txBody>
      </p:sp>
      <p:sp>
        <p:nvSpPr>
          <p:cNvPr id="46083"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1509" name="Rectangle 14"/>
          <p:cNvSpPr>
            <a:spLocks noChangeArrowheads="1"/>
          </p:cNvSpPr>
          <p:nvPr/>
        </p:nvSpPr>
        <p:spPr bwMode="auto">
          <a:xfrm>
            <a:off x="250825" y="1357538"/>
            <a:ext cx="8642350" cy="4536627"/>
          </a:xfrm>
          <a:prstGeom prst="rect">
            <a:avLst/>
          </a:prstGeom>
          <a:noFill/>
          <a:ln>
            <a:noFill/>
          </a:ln>
          <a:effectLs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a:latin typeface="+mn-lt"/>
              </a:rPr>
              <a:t>f</a:t>
            </a:r>
            <a:r>
              <a:rPr lang="de-DE" altLang="de-DE" sz="1400" dirty="0" smtClean="0">
                <a:latin typeface="+mn-lt"/>
              </a:rPr>
              <a:t>eierliche Einschulung </a:t>
            </a:r>
            <a:r>
              <a:rPr lang="de-DE" altLang="de-DE" sz="1400" dirty="0">
                <a:latin typeface="+mn-lt"/>
              </a:rPr>
              <a:t>der neuen </a:t>
            </a:r>
            <a:r>
              <a:rPr lang="de-DE" altLang="de-DE" sz="1400" dirty="0" smtClean="0">
                <a:latin typeface="+mn-lt"/>
              </a:rPr>
              <a:t>Erstklässler</a:t>
            </a:r>
            <a:endParaRPr lang="de-DE" altLang="de-DE" sz="1400" dirty="0">
              <a:latin typeface="+mn-lt"/>
            </a:endParaRP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Beginn </a:t>
            </a:r>
            <a:r>
              <a:rPr lang="de-DE" altLang="de-DE" sz="1400" dirty="0">
                <a:latin typeface="+mn-lt"/>
              </a:rPr>
              <a:t>und Eröffnung des Schuljahres mit einer </a:t>
            </a:r>
            <a:r>
              <a:rPr lang="de-DE" altLang="de-DE" sz="1400" dirty="0" smtClean="0">
                <a:latin typeface="+mn-lt"/>
              </a:rPr>
              <a:t>Schulversammlung</a:t>
            </a: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Teilnahme </a:t>
            </a:r>
            <a:r>
              <a:rPr lang="de-DE" altLang="de-DE" sz="1400" dirty="0">
                <a:latin typeface="+mn-lt"/>
              </a:rPr>
              <a:t>an der Mathematikolympiade der 3.-6. Klasse </a:t>
            </a: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Teilnahme </a:t>
            </a:r>
            <a:r>
              <a:rPr lang="de-DE" altLang="de-DE" sz="1400" dirty="0">
                <a:latin typeface="+mn-lt"/>
              </a:rPr>
              <a:t>am </a:t>
            </a:r>
            <a:r>
              <a:rPr lang="de-DE" altLang="de-DE" sz="1400" dirty="0" smtClean="0">
                <a:latin typeface="+mn-lt"/>
              </a:rPr>
              <a:t>Känguru-Wettbewerb </a:t>
            </a:r>
            <a:r>
              <a:rPr lang="de-DE" altLang="de-DE" sz="1400" dirty="0">
                <a:latin typeface="+mn-lt"/>
              </a:rPr>
              <a:t>Klasse </a:t>
            </a:r>
            <a:r>
              <a:rPr lang="de-DE" altLang="de-DE" sz="1400" dirty="0" smtClean="0">
                <a:latin typeface="+mn-lt"/>
              </a:rPr>
              <a:t>3-6</a:t>
            </a: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Teilnehmer am Projekt: Klasse Musik, das heißt, dass alle Kinder der 4. und 5. Klasse das Spielen auf einem Blasinstrument erlernen. </a:t>
            </a:r>
            <a:endParaRPr lang="de-DE" altLang="de-DE" sz="1400" dirty="0">
              <a:latin typeface="+mn-lt"/>
            </a:endParaRP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Veranstaltungen für Vorschulkinder: „Programm zur Schulanmeldung“</a:t>
            </a: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Weihnachtsprojekttage und –turniere, Teilnahme am Nikolaus-Pokal</a:t>
            </a: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Vorlesewettbewerbe</a:t>
            </a: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Teilnahme an den Programmen Klasse 2000, Fit-4-Future, Wasserschulen</a:t>
            </a:r>
            <a:endParaRPr lang="de-DE" altLang="de-DE" sz="1400" dirty="0">
              <a:latin typeface="+mn-lt"/>
            </a:endParaRP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regelmäßige </a:t>
            </a:r>
            <a:r>
              <a:rPr lang="de-DE" altLang="de-DE" sz="1400" dirty="0">
                <a:latin typeface="+mn-lt"/>
              </a:rPr>
              <a:t>Besuche der </a:t>
            </a:r>
            <a:r>
              <a:rPr lang="de-DE" altLang="de-DE" sz="1400" dirty="0" smtClean="0">
                <a:latin typeface="+mn-lt"/>
              </a:rPr>
              <a:t>Stadtbibliothek, Teilnahme am Bundesweiten Vorlesetag und am Welttag des Buches</a:t>
            </a: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sz="1200" dirty="0" smtClean="0"/>
              <a:t>Wir legen den Fokus </a:t>
            </a:r>
            <a:r>
              <a:rPr lang="de-DE" sz="1200" dirty="0"/>
              <a:t>auf die Vermittlung eines verbesserten Umweltbewusstseins der Schüler*innen im Sinne des Klimaschutzes und </a:t>
            </a:r>
            <a:r>
              <a:rPr lang="de-DE" sz="1200" dirty="0" smtClean="0"/>
              <a:t>kommunizieren </a:t>
            </a:r>
            <a:r>
              <a:rPr lang="de-DE" sz="1200" dirty="0"/>
              <a:t>die Kooperation mit dem Wettermuseum im Bereich der Klimabildung </a:t>
            </a:r>
            <a:r>
              <a:rPr lang="de-DE" sz="1200" dirty="0" smtClean="0"/>
              <a:t>offen</a:t>
            </a:r>
            <a:r>
              <a:rPr lang="de-DE" sz="1400" dirty="0" smtClean="0"/>
              <a:t>.</a:t>
            </a:r>
            <a:endParaRPr lang="de-DE" altLang="de-DE" sz="1400" dirty="0">
              <a:latin typeface="+mn-lt"/>
            </a:endParaRP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Sportfest, Sponsorenlauf, Wettbewerbe </a:t>
            </a:r>
            <a:r>
              <a:rPr lang="de-DE" altLang="de-DE" sz="1400" dirty="0">
                <a:latin typeface="+mn-lt"/>
              </a:rPr>
              <a:t>wie </a:t>
            </a:r>
            <a:r>
              <a:rPr lang="de-DE" altLang="de-DE" sz="1400" dirty="0" smtClean="0">
                <a:latin typeface="+mn-lt"/>
              </a:rPr>
              <a:t>Zweifelderball-</a:t>
            </a:r>
            <a:r>
              <a:rPr lang="de-DE" altLang="de-DE" sz="1400" dirty="0">
                <a:latin typeface="+mn-lt"/>
              </a:rPr>
              <a:t>, </a:t>
            </a:r>
            <a:r>
              <a:rPr lang="de-DE" altLang="de-DE" sz="1400" dirty="0" smtClean="0">
                <a:latin typeface="+mn-lt"/>
              </a:rPr>
              <a:t>Fußball- und Weihnachtsturnier, Fahrradtraining und </a:t>
            </a:r>
            <a:r>
              <a:rPr lang="de-DE" altLang="de-DE" sz="1400" dirty="0">
                <a:latin typeface="+mn-lt"/>
              </a:rPr>
              <a:t>-</a:t>
            </a:r>
            <a:r>
              <a:rPr lang="de-DE" altLang="de-DE" sz="1400" dirty="0" smtClean="0">
                <a:latin typeface="+mn-lt"/>
              </a:rPr>
              <a:t>prüfung</a:t>
            </a:r>
            <a:endParaRPr lang="de-DE" altLang="de-DE" sz="1400" dirty="0">
              <a:latin typeface="+mn-lt"/>
            </a:endParaRP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Klassenfahrten </a:t>
            </a:r>
            <a:r>
              <a:rPr lang="de-DE" altLang="de-DE" sz="1400" dirty="0">
                <a:latin typeface="+mn-lt"/>
              </a:rPr>
              <a:t>nach Schulfahrtenprogramm der </a:t>
            </a:r>
            <a:r>
              <a:rPr lang="de-DE" altLang="de-DE" sz="1400" dirty="0" smtClean="0">
                <a:latin typeface="+mn-lt"/>
              </a:rPr>
              <a:t>Schule, Exkursionen, Wandertage</a:t>
            </a:r>
            <a:endParaRPr lang="de-DE" altLang="de-DE" sz="1400" dirty="0">
              <a:latin typeface="+mn-lt"/>
            </a:endParaRP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Patenklassen (ältere mit jüngeren </a:t>
            </a:r>
            <a:r>
              <a:rPr lang="de-DE" altLang="de-DE" sz="1400" dirty="0">
                <a:latin typeface="+mn-lt"/>
              </a:rPr>
              <a:t>Klassen</a:t>
            </a:r>
            <a:r>
              <a:rPr lang="de-DE" altLang="de-DE" sz="1400" dirty="0" smtClean="0">
                <a:latin typeface="+mn-lt"/>
              </a:rPr>
              <a:t>), Patenschaften innerhalb einer Klasse (z. B.  </a:t>
            </a:r>
            <a:r>
              <a:rPr lang="de-DE" altLang="de-DE" sz="1400" dirty="0">
                <a:latin typeface="+mn-lt"/>
              </a:rPr>
              <a:t>f</a:t>
            </a:r>
            <a:r>
              <a:rPr lang="de-DE" altLang="de-DE" sz="1400" dirty="0" smtClean="0">
                <a:latin typeface="+mn-lt"/>
              </a:rPr>
              <a:t>ür Integration)</a:t>
            </a:r>
            <a:endParaRPr lang="de-DE" altLang="de-DE" sz="1400" dirty="0">
              <a:latin typeface="+mn-lt"/>
            </a:endParaRPr>
          </a:p>
          <a:p>
            <a:pPr marL="274320" indent="-274320" algn="just" defTabSz="266700" eaLnBrk="1" fontAlgn="auto" hangingPunct="1">
              <a:spcBef>
                <a:spcPct val="20000"/>
              </a:spcBef>
              <a:spcAft>
                <a:spcPts val="0"/>
              </a:spcAft>
              <a:buClr>
                <a:schemeClr val="accent1"/>
              </a:buClr>
              <a:buSzPct val="100000"/>
              <a:buFont typeface="Symbol" pitchFamily="18" charset="2"/>
              <a:buChar char=""/>
              <a:defRPr/>
            </a:pPr>
            <a:r>
              <a:rPr lang="de-DE" altLang="de-DE" sz="1400" dirty="0" smtClean="0">
                <a:latin typeface="+mn-lt"/>
              </a:rPr>
              <a:t>Schulversammlung </a:t>
            </a:r>
            <a:r>
              <a:rPr lang="de-DE" altLang="de-DE" sz="1400" dirty="0">
                <a:latin typeface="+mn-lt"/>
              </a:rPr>
              <a:t>mit Siegerehrungen zum Ende des </a:t>
            </a:r>
            <a:r>
              <a:rPr lang="de-DE" altLang="de-DE" sz="1400" dirty="0" smtClean="0">
                <a:latin typeface="+mn-lt"/>
              </a:rPr>
              <a:t>Schuljahres</a:t>
            </a:r>
            <a:r>
              <a:rPr lang="de-DE" altLang="de-DE" sz="1400" dirty="0">
                <a:latin typeface="+mn-lt"/>
              </a:rPr>
              <a:t>	</a:t>
            </a:r>
          </a:p>
        </p:txBody>
      </p:sp>
      <p:sp>
        <p:nvSpPr>
          <p:cNvPr id="7" name="Rectangle 1"/>
          <p:cNvSpPr>
            <a:spLocks noChangeArrowheads="1"/>
          </p:cNvSpPr>
          <p:nvPr/>
        </p:nvSpPr>
        <p:spPr bwMode="auto">
          <a:xfrm>
            <a:off x="346075" y="363538"/>
            <a:ext cx="8450263" cy="584200"/>
          </a:xfrm>
          <a:prstGeom prst="rect">
            <a:avLst/>
          </a:prstGeom>
          <a:noFill/>
          <a:ln>
            <a:noFill/>
          </a:ln>
          <a:effectLst/>
          <a:extLst/>
        </p:spPr>
        <p:txBody>
          <a:bodyPr anchor="ct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 typeface="Symbol" pitchFamily="18" charset="2"/>
              <a:buNone/>
              <a:defRPr/>
            </a:pPr>
            <a:r>
              <a:rPr lang="de-DE" altLang="de-DE" sz="3200" dirty="0" smtClean="0">
                <a:solidFill>
                  <a:schemeClr val="tx1"/>
                </a:solidFill>
                <a:latin typeface="+mn-lt"/>
                <a:ea typeface="Calibri" pitchFamily="34" charset="0"/>
                <a:cs typeface="Arial" charset="0"/>
              </a:rPr>
              <a:t>2.1 </a:t>
            </a:r>
            <a:r>
              <a:rPr lang="de-DE" altLang="de-DE" sz="3200" dirty="0">
                <a:solidFill>
                  <a:schemeClr val="tx1"/>
                </a:solidFill>
                <a:latin typeface="+mn-lt"/>
              </a:rPr>
              <a:t>Unser </a:t>
            </a:r>
            <a:r>
              <a:rPr lang="de-DE" altLang="de-DE" sz="3200" dirty="0" smtClean="0">
                <a:solidFill>
                  <a:schemeClr val="tx1"/>
                </a:solidFill>
                <a:latin typeface="+mn-lt"/>
              </a:rPr>
              <a:t>Schulleben</a:t>
            </a:r>
            <a:endParaRPr lang="de-DE" altLang="de-DE" sz="3200" dirty="0">
              <a:solidFill>
                <a:schemeClr val="tx1"/>
              </a:solidFill>
              <a:latin typeface="+mn-lt"/>
            </a:endParaRP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F2C3D7-9AAA-48EA-92E4-784A6CE7215B}" type="slidenum">
              <a:rPr lang="de-DE" altLang="de-DE" smtClean="0"/>
              <a:pPr/>
              <a:t>11</a:t>
            </a:fld>
            <a:endParaRPr lang="de-DE" altLang="de-DE" sz="1400" smtClean="0"/>
          </a:p>
        </p:txBody>
      </p:sp>
      <p:sp>
        <p:nvSpPr>
          <p:cNvPr id="12291" name="Rectangle 1"/>
          <p:cNvSpPr>
            <a:spLocks noChangeArrowheads="1"/>
          </p:cNvSpPr>
          <p:nvPr/>
        </p:nvSpPr>
        <p:spPr bwMode="auto">
          <a:xfrm>
            <a:off x="298450" y="188913"/>
            <a:ext cx="8450263" cy="585787"/>
          </a:xfrm>
          <a:prstGeom prst="rect">
            <a:avLst/>
          </a:prstGeom>
          <a:noFill/>
          <a:ln>
            <a:noFill/>
          </a:ln>
          <a:effectLst/>
          <a:extLst/>
        </p:spPr>
        <p:txBody>
          <a:bodyPr anchor="ct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 typeface="Symbol" pitchFamily="18" charset="2"/>
              <a:buNone/>
              <a:defRPr/>
            </a:pPr>
            <a:r>
              <a:rPr lang="de-DE" altLang="de-DE" sz="3200" b="1" dirty="0" smtClean="0">
                <a:solidFill>
                  <a:schemeClr val="tx1"/>
                </a:solidFill>
                <a:latin typeface="+mj-lt"/>
                <a:ea typeface="Calibri" pitchFamily="34" charset="0"/>
                <a:cs typeface="Arial" charset="0"/>
              </a:rPr>
              <a:t>2.2 Unsere räumlichen Bedingungen</a:t>
            </a:r>
          </a:p>
        </p:txBody>
      </p:sp>
      <p:graphicFrame>
        <p:nvGraphicFramePr>
          <p:cNvPr id="2" name="Tabelle 1"/>
          <p:cNvGraphicFramePr>
            <a:graphicFrameLocks noGrp="1"/>
          </p:cNvGraphicFramePr>
          <p:nvPr/>
        </p:nvGraphicFramePr>
        <p:xfrm>
          <a:off x="395288" y="908050"/>
          <a:ext cx="8208962" cy="4489451"/>
        </p:xfrm>
        <a:graphic>
          <a:graphicData uri="http://schemas.openxmlformats.org/drawingml/2006/table">
            <a:tbl>
              <a:tblPr firstRow="1" firstCol="1" bandRow="1">
                <a:tableStyleId>{5C22544A-7EE6-4342-B048-85BDC9FD1C3A}</a:tableStyleId>
              </a:tblPr>
              <a:tblGrid>
                <a:gridCol w="3099638">
                  <a:extLst>
                    <a:ext uri="{9D8B030D-6E8A-4147-A177-3AD203B41FA5}">
                      <a16:colId xmlns:a16="http://schemas.microsoft.com/office/drawing/2014/main" val="20000"/>
                    </a:ext>
                  </a:extLst>
                </a:gridCol>
                <a:gridCol w="5109324">
                  <a:extLst>
                    <a:ext uri="{9D8B030D-6E8A-4147-A177-3AD203B41FA5}">
                      <a16:colId xmlns:a16="http://schemas.microsoft.com/office/drawing/2014/main" val="20001"/>
                    </a:ext>
                  </a:extLst>
                </a:gridCol>
              </a:tblGrid>
              <a:tr h="280416">
                <a:tc>
                  <a:txBody>
                    <a:bodyPr/>
                    <a:lstStyle/>
                    <a:p>
                      <a:pPr algn="ctr">
                        <a:lnSpc>
                          <a:spcPct val="115000"/>
                        </a:lnSpc>
                        <a:spcAft>
                          <a:spcPts val="0"/>
                        </a:spcAft>
                      </a:pPr>
                      <a:r>
                        <a:rPr lang="de-DE" sz="1600" dirty="0">
                          <a:effectLst/>
                        </a:rPr>
                        <a:t>Räume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4AAEC6"/>
                    </a:solidFill>
                  </a:tcPr>
                </a:tc>
                <a:tc>
                  <a:txBody>
                    <a:bodyPr/>
                    <a:lstStyle/>
                    <a:p>
                      <a:pPr algn="ctr">
                        <a:lnSpc>
                          <a:spcPct val="115000"/>
                        </a:lnSpc>
                        <a:spcAft>
                          <a:spcPts val="0"/>
                        </a:spcAft>
                      </a:pPr>
                      <a:r>
                        <a:rPr lang="de-DE" sz="1600" dirty="0">
                          <a:effectLst/>
                        </a:rPr>
                        <a:t>Beschreibung der räumlichen Begebenheiten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4AAEC6"/>
                    </a:solidFill>
                  </a:tcPr>
                </a:tc>
                <a:extLst>
                  <a:ext uri="{0D108BD9-81ED-4DB2-BD59-A6C34878D82A}">
                    <a16:rowId xmlns:a16="http://schemas.microsoft.com/office/drawing/2014/main" val="10000"/>
                  </a:ext>
                </a:extLst>
              </a:tr>
              <a:tr h="1736450">
                <a:tc>
                  <a:txBody>
                    <a:bodyPr/>
                    <a:lstStyle/>
                    <a:p>
                      <a:pPr>
                        <a:lnSpc>
                          <a:spcPct val="115000"/>
                        </a:lnSpc>
                        <a:spcAft>
                          <a:spcPts val="0"/>
                        </a:spcAft>
                      </a:pPr>
                      <a:r>
                        <a:rPr lang="de-DE" sz="1400" dirty="0">
                          <a:effectLst/>
                        </a:rPr>
                        <a:t>Unser Schulgebäude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4AAEC6"/>
                    </a:solidFill>
                  </a:tcPr>
                </a:tc>
                <a:tc>
                  <a:txBody>
                    <a:bodyPr/>
                    <a:lstStyle/>
                    <a:p>
                      <a:pPr marL="342900" lvl="0" indent="-342900">
                        <a:lnSpc>
                          <a:spcPct val="115000"/>
                        </a:lnSpc>
                        <a:spcAft>
                          <a:spcPts val="0"/>
                        </a:spcAft>
                        <a:buFont typeface="Symbol" panose="05050102010706020507" pitchFamily="18" charset="2"/>
                        <a:buChar char=""/>
                      </a:pPr>
                      <a:r>
                        <a:rPr lang="de-DE" sz="1400" dirty="0">
                          <a:effectLst/>
                        </a:rPr>
                        <a:t>wurde 2015 renoviert und modernisiert, sehr guter Zustand, ständige Instandsetzung, gepflegter und freundlicher Eindruck</a:t>
                      </a:r>
                    </a:p>
                    <a:p>
                      <a:pPr marL="342900" lvl="0" indent="-342900">
                        <a:lnSpc>
                          <a:spcPct val="115000"/>
                        </a:lnSpc>
                        <a:spcAft>
                          <a:spcPts val="0"/>
                        </a:spcAft>
                        <a:buFont typeface="Symbol" panose="05050102010706020507" pitchFamily="18" charset="2"/>
                        <a:buChar char=""/>
                      </a:pPr>
                      <a:r>
                        <a:rPr lang="de-DE" sz="1400" dirty="0">
                          <a:effectLst/>
                        </a:rPr>
                        <a:t>4 Etagen mit 14 Klassenräumen auf 140m² Nutzfläche</a:t>
                      </a:r>
                    </a:p>
                    <a:p>
                      <a:pPr marL="342900" lvl="0" indent="-342900">
                        <a:lnSpc>
                          <a:spcPct val="115000"/>
                        </a:lnSpc>
                        <a:spcAft>
                          <a:spcPts val="0"/>
                        </a:spcAft>
                        <a:buFont typeface="Symbol" panose="05050102010706020507" pitchFamily="18" charset="2"/>
                        <a:buChar char=""/>
                      </a:pPr>
                      <a:r>
                        <a:rPr lang="de-DE" sz="1400" dirty="0">
                          <a:effectLst/>
                        </a:rPr>
                        <a:t>behindertengerechte Ausstattung, eigener Fahrstuhl</a:t>
                      </a:r>
                    </a:p>
                    <a:p>
                      <a:pPr marL="342900" lvl="0" indent="-342900">
                        <a:lnSpc>
                          <a:spcPct val="115000"/>
                        </a:lnSpc>
                        <a:spcAft>
                          <a:spcPts val="0"/>
                        </a:spcAft>
                        <a:buFont typeface="Symbol" panose="05050102010706020507" pitchFamily="18" charset="2"/>
                        <a:buChar char=""/>
                      </a:pPr>
                      <a:r>
                        <a:rPr lang="de-DE" sz="1400" dirty="0">
                          <a:effectLst/>
                        </a:rPr>
                        <a:t>Essenraum für die Mittagsversorgung</a:t>
                      </a:r>
                    </a:p>
                    <a:p>
                      <a:pPr marL="342900" lvl="0" indent="-342900">
                        <a:lnSpc>
                          <a:spcPct val="115000"/>
                        </a:lnSpc>
                        <a:spcAft>
                          <a:spcPts val="0"/>
                        </a:spcAft>
                        <a:buFont typeface="Symbol" panose="05050102010706020507" pitchFamily="18" charset="2"/>
                        <a:buChar char=""/>
                      </a:pPr>
                      <a:r>
                        <a:rPr lang="de-DE" sz="1400" dirty="0">
                          <a:effectLst/>
                        </a:rPr>
                        <a:t>Toiletten auf der </a:t>
                      </a:r>
                      <a:r>
                        <a:rPr lang="de-DE" sz="1400" dirty="0" smtClean="0">
                          <a:effectLst/>
                        </a:rPr>
                        <a:t>ersten Etage </a:t>
                      </a:r>
                      <a:r>
                        <a:rPr lang="de-DE" sz="1400" dirty="0">
                          <a:effectLst/>
                        </a:rPr>
                        <a:t>für Schülerinnen und Schüler, eigene </a:t>
                      </a:r>
                      <a:r>
                        <a:rPr lang="de-DE" sz="1400" dirty="0" err="1">
                          <a:effectLst/>
                        </a:rPr>
                        <a:t>WC`s</a:t>
                      </a:r>
                      <a:r>
                        <a:rPr lang="de-DE" sz="1400" dirty="0">
                          <a:effectLst/>
                        </a:rPr>
                        <a:t> für das Kollegium der Schule, Behindertentoiletten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chemeClr val="accent3">
                        <a:lumMod val="60000"/>
                        <a:lumOff val="40000"/>
                      </a:schemeClr>
                    </a:solidFill>
                  </a:tcPr>
                </a:tc>
                <a:extLst>
                  <a:ext uri="{0D108BD9-81ED-4DB2-BD59-A6C34878D82A}">
                    <a16:rowId xmlns:a16="http://schemas.microsoft.com/office/drawing/2014/main" val="10001"/>
                  </a:ext>
                </a:extLst>
              </a:tr>
              <a:tr h="494518">
                <a:tc>
                  <a:txBody>
                    <a:bodyPr/>
                    <a:lstStyle/>
                    <a:p>
                      <a:pPr>
                        <a:lnSpc>
                          <a:spcPct val="115000"/>
                        </a:lnSpc>
                        <a:spcAft>
                          <a:spcPts val="0"/>
                        </a:spcAft>
                      </a:pPr>
                      <a:r>
                        <a:rPr lang="de-DE" sz="1400" dirty="0">
                          <a:effectLst/>
                        </a:rPr>
                        <a:t>Schulhof</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4AAEC6"/>
                    </a:solidFill>
                  </a:tcPr>
                </a:tc>
                <a:tc>
                  <a:txBody>
                    <a:bodyPr/>
                    <a:lstStyle/>
                    <a:p>
                      <a:pPr marL="342900" lvl="0" indent="-342900">
                        <a:lnSpc>
                          <a:spcPct val="115000"/>
                        </a:lnSpc>
                        <a:spcAft>
                          <a:spcPts val="0"/>
                        </a:spcAft>
                        <a:buFont typeface="Symbol" panose="05050102010706020507" pitchFamily="18" charset="2"/>
                        <a:buChar char=""/>
                      </a:pPr>
                      <a:r>
                        <a:rPr lang="de-DE" sz="1400" dirty="0">
                          <a:effectLst/>
                        </a:rPr>
                        <a:t>großer Schulhof, eigener Spielplatz mit Spielgeräten, Fußballplatz, Basketballplatz und Tischtennisplatten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D6EBF7"/>
                    </a:solidFill>
                  </a:tcPr>
                </a:tc>
                <a:extLst>
                  <a:ext uri="{0D108BD9-81ED-4DB2-BD59-A6C34878D82A}">
                    <a16:rowId xmlns:a16="http://schemas.microsoft.com/office/drawing/2014/main" val="10002"/>
                  </a:ext>
                </a:extLst>
              </a:tr>
              <a:tr h="247258">
                <a:tc>
                  <a:txBody>
                    <a:bodyPr/>
                    <a:lstStyle/>
                    <a:p>
                      <a:pPr>
                        <a:lnSpc>
                          <a:spcPct val="115000"/>
                        </a:lnSpc>
                        <a:spcAft>
                          <a:spcPts val="0"/>
                        </a:spcAft>
                      </a:pPr>
                      <a:r>
                        <a:rPr lang="de-DE" sz="1400" dirty="0">
                          <a:effectLst/>
                        </a:rPr>
                        <a:t>Turnhalle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4AAEC6"/>
                    </a:solidFill>
                  </a:tcPr>
                </a:tc>
                <a:tc>
                  <a:txBody>
                    <a:bodyPr/>
                    <a:lstStyle/>
                    <a:p>
                      <a:pPr marL="342900" lvl="0" indent="-342900">
                        <a:lnSpc>
                          <a:spcPct val="115000"/>
                        </a:lnSpc>
                        <a:spcAft>
                          <a:spcPts val="0"/>
                        </a:spcAft>
                        <a:buFont typeface="Symbol" panose="05050102010706020507" pitchFamily="18" charset="2"/>
                        <a:buChar char=""/>
                      </a:pPr>
                      <a:r>
                        <a:rPr lang="de-DE" sz="1400" dirty="0">
                          <a:effectLst/>
                        </a:rPr>
                        <a:t>wird durch Schule, Kindergärten und Vereine genutzt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chemeClr val="accent3">
                        <a:lumMod val="60000"/>
                        <a:lumOff val="40000"/>
                      </a:schemeClr>
                    </a:solidFill>
                  </a:tcPr>
                </a:tc>
                <a:extLst>
                  <a:ext uri="{0D108BD9-81ED-4DB2-BD59-A6C34878D82A}">
                    <a16:rowId xmlns:a16="http://schemas.microsoft.com/office/drawing/2014/main" val="10003"/>
                  </a:ext>
                </a:extLst>
              </a:tr>
              <a:tr h="494518">
                <a:tc>
                  <a:txBody>
                    <a:bodyPr/>
                    <a:lstStyle/>
                    <a:p>
                      <a:pPr>
                        <a:lnSpc>
                          <a:spcPct val="115000"/>
                        </a:lnSpc>
                        <a:spcAft>
                          <a:spcPts val="0"/>
                        </a:spcAft>
                      </a:pPr>
                      <a:r>
                        <a:rPr lang="de-DE" sz="1400" dirty="0" smtClean="0">
                          <a:effectLst/>
                        </a:rPr>
                        <a:t>Schulleitung/Sekretariat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4AAEC6"/>
                    </a:solidFill>
                  </a:tcPr>
                </a:tc>
                <a:tc>
                  <a:txBody>
                    <a:bodyPr/>
                    <a:lstStyle/>
                    <a:p>
                      <a:pPr marL="342900" lvl="0" indent="-342900">
                        <a:lnSpc>
                          <a:spcPct val="115000"/>
                        </a:lnSpc>
                        <a:spcAft>
                          <a:spcPts val="0"/>
                        </a:spcAft>
                        <a:buFont typeface="Symbol" panose="05050102010706020507" pitchFamily="18" charset="2"/>
                        <a:buChar char=""/>
                      </a:pPr>
                      <a:r>
                        <a:rPr lang="de-DE" sz="1400" dirty="0">
                          <a:effectLst/>
                        </a:rPr>
                        <a:t>freundlich gestaltetes Sekretariat </a:t>
                      </a:r>
                    </a:p>
                    <a:p>
                      <a:pPr marL="342900" lvl="0" indent="-342900">
                        <a:lnSpc>
                          <a:spcPct val="115000"/>
                        </a:lnSpc>
                        <a:spcAft>
                          <a:spcPts val="0"/>
                        </a:spcAft>
                        <a:buFont typeface="Symbol" panose="05050102010706020507" pitchFamily="18" charset="2"/>
                        <a:buChar char=""/>
                      </a:pPr>
                      <a:r>
                        <a:rPr lang="de-DE" sz="1400" dirty="0">
                          <a:effectLst/>
                        </a:rPr>
                        <a:t>Büro des Schulleiters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D6EBF7"/>
                    </a:solidFill>
                  </a:tcPr>
                </a:tc>
                <a:extLst>
                  <a:ext uri="{0D108BD9-81ED-4DB2-BD59-A6C34878D82A}">
                    <a16:rowId xmlns:a16="http://schemas.microsoft.com/office/drawing/2014/main" val="10004"/>
                  </a:ext>
                </a:extLst>
              </a:tr>
              <a:tr h="247258">
                <a:tc>
                  <a:txBody>
                    <a:bodyPr/>
                    <a:lstStyle/>
                    <a:p>
                      <a:pPr>
                        <a:lnSpc>
                          <a:spcPct val="115000"/>
                        </a:lnSpc>
                        <a:spcAft>
                          <a:spcPts val="0"/>
                        </a:spcAft>
                      </a:pPr>
                      <a:r>
                        <a:rPr lang="de-DE" sz="1400" dirty="0">
                          <a:effectLst/>
                        </a:rPr>
                        <a:t>Computerkabinett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4AAEC6"/>
                    </a:solidFill>
                  </a:tcPr>
                </a:tc>
                <a:tc>
                  <a:txBody>
                    <a:bodyPr/>
                    <a:lstStyle/>
                    <a:p>
                      <a:pPr marL="342900" lvl="0" indent="-342900">
                        <a:lnSpc>
                          <a:spcPct val="115000"/>
                        </a:lnSpc>
                        <a:spcAft>
                          <a:spcPts val="0"/>
                        </a:spcAft>
                        <a:buFont typeface="Symbol" panose="05050102010706020507" pitchFamily="18" charset="2"/>
                        <a:buChar char=""/>
                      </a:pPr>
                      <a:r>
                        <a:rPr lang="de-DE" sz="1400" dirty="0" smtClean="0">
                          <a:effectLst/>
                        </a:rPr>
                        <a:t>drei </a:t>
                      </a:r>
                      <a:r>
                        <a:rPr lang="de-DE" sz="1400" dirty="0">
                          <a:effectLst/>
                        </a:rPr>
                        <a:t>Computerräume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chemeClr val="accent3">
                        <a:lumMod val="60000"/>
                        <a:lumOff val="40000"/>
                      </a:schemeClr>
                    </a:solidFill>
                  </a:tcPr>
                </a:tc>
                <a:extLst>
                  <a:ext uri="{0D108BD9-81ED-4DB2-BD59-A6C34878D82A}">
                    <a16:rowId xmlns:a16="http://schemas.microsoft.com/office/drawing/2014/main" val="10005"/>
                  </a:ext>
                </a:extLst>
              </a:tr>
              <a:tr h="989033">
                <a:tc>
                  <a:txBody>
                    <a:bodyPr/>
                    <a:lstStyle/>
                    <a:p>
                      <a:pPr>
                        <a:lnSpc>
                          <a:spcPct val="115000"/>
                        </a:lnSpc>
                        <a:spcAft>
                          <a:spcPts val="0"/>
                        </a:spcAft>
                      </a:pPr>
                      <a:r>
                        <a:rPr lang="de-DE" sz="1400" dirty="0">
                          <a:effectLst/>
                        </a:rPr>
                        <a:t>Schülerküche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4AAEC6"/>
                    </a:solidFill>
                  </a:tcPr>
                </a:tc>
                <a:tc>
                  <a:txBody>
                    <a:bodyPr/>
                    <a:lstStyle/>
                    <a:p>
                      <a:pPr marL="342900" lvl="0" indent="-342900">
                        <a:lnSpc>
                          <a:spcPct val="115000"/>
                        </a:lnSpc>
                        <a:spcAft>
                          <a:spcPts val="0"/>
                        </a:spcAft>
                        <a:buFont typeface="Symbol" panose="05050102010706020507" pitchFamily="18" charset="2"/>
                        <a:buChar char=""/>
                      </a:pPr>
                      <a:r>
                        <a:rPr lang="de-DE" sz="1400" dirty="0" smtClean="0">
                          <a:effectLst/>
                        </a:rPr>
                        <a:t>große, sehr gut </a:t>
                      </a:r>
                      <a:r>
                        <a:rPr lang="de-DE" sz="1400" dirty="0">
                          <a:effectLst/>
                        </a:rPr>
                        <a:t>ausgestattete Schülerküche </a:t>
                      </a:r>
                    </a:p>
                    <a:p>
                      <a:pPr marL="342900" lvl="0" indent="-342900">
                        <a:lnSpc>
                          <a:spcPct val="115000"/>
                        </a:lnSpc>
                        <a:spcAft>
                          <a:spcPts val="0"/>
                        </a:spcAft>
                        <a:buFont typeface="Symbol" panose="05050102010706020507" pitchFamily="18" charset="2"/>
                        <a:buChar char=""/>
                      </a:pPr>
                      <a:r>
                        <a:rPr lang="de-DE" sz="1400" dirty="0">
                          <a:effectLst/>
                        </a:rPr>
                        <a:t>regelmäßige </a:t>
                      </a:r>
                      <a:r>
                        <a:rPr lang="de-DE" sz="1400" dirty="0" smtClean="0">
                          <a:effectLst/>
                        </a:rPr>
                        <a:t>Nutzung</a:t>
                      </a:r>
                      <a:r>
                        <a:rPr lang="de-DE" sz="1400" baseline="0" dirty="0" smtClean="0">
                          <a:effectLst/>
                        </a:rPr>
                        <a:t> </a:t>
                      </a:r>
                      <a:r>
                        <a:rPr lang="de-DE" sz="1400" dirty="0" smtClean="0">
                          <a:effectLst/>
                        </a:rPr>
                        <a:t>im </a:t>
                      </a:r>
                      <a:r>
                        <a:rPr lang="de-DE" sz="1400" dirty="0">
                          <a:effectLst/>
                        </a:rPr>
                        <a:t>Unterricht (gesundes Frühstück, Weihnachtsbäckerei, Waffeln backen, Nutzung durch den Hort…)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452" marR="18452" marT="0" marB="0">
                    <a:solidFill>
                      <a:srgbClr val="D6EBF7"/>
                    </a:solidFill>
                  </a:tcPr>
                </a:tc>
                <a:extLst>
                  <a:ext uri="{0D108BD9-81ED-4DB2-BD59-A6C34878D82A}">
                    <a16:rowId xmlns:a16="http://schemas.microsoft.com/office/drawing/2014/main" val="10006"/>
                  </a:ext>
                </a:extLst>
              </a:tr>
            </a:tbl>
          </a:graphicData>
        </a:graphic>
      </p:graphicFrame>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6A7F42-080A-4FD1-86F6-0E929A9BC8FB}" type="slidenum">
              <a:rPr lang="de-DE" altLang="de-DE" smtClean="0"/>
              <a:pPr/>
              <a:t>12</a:t>
            </a:fld>
            <a:endParaRPr lang="de-DE" altLang="de-DE" sz="1400" smtClean="0"/>
          </a:p>
        </p:txBody>
      </p:sp>
      <p:sp>
        <p:nvSpPr>
          <p:cNvPr id="12291" name="Rectangle 1"/>
          <p:cNvSpPr>
            <a:spLocks noChangeArrowheads="1"/>
          </p:cNvSpPr>
          <p:nvPr/>
        </p:nvSpPr>
        <p:spPr bwMode="auto">
          <a:xfrm>
            <a:off x="298450" y="188913"/>
            <a:ext cx="8450263" cy="585787"/>
          </a:xfrm>
          <a:prstGeom prst="rect">
            <a:avLst/>
          </a:prstGeom>
          <a:noFill/>
          <a:ln>
            <a:noFill/>
          </a:ln>
          <a:effectLst/>
          <a:extLst/>
        </p:spPr>
        <p:txBody>
          <a:bodyPr anchor="ct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 typeface="Symbol" pitchFamily="18" charset="2"/>
              <a:buNone/>
              <a:defRPr/>
            </a:pPr>
            <a:r>
              <a:rPr lang="de-DE" altLang="de-DE" sz="3200" b="1" dirty="0" smtClean="0">
                <a:solidFill>
                  <a:schemeClr val="tx1"/>
                </a:solidFill>
                <a:latin typeface="+mj-lt"/>
                <a:ea typeface="Calibri" pitchFamily="34" charset="0"/>
                <a:cs typeface="Arial" charset="0"/>
              </a:rPr>
              <a:t>2.2 Unsere räumlichen Bedingungen</a:t>
            </a:r>
          </a:p>
        </p:txBody>
      </p:sp>
      <p:graphicFrame>
        <p:nvGraphicFramePr>
          <p:cNvPr id="5" name="Tabelle 4"/>
          <p:cNvGraphicFramePr>
            <a:graphicFrameLocks noGrp="1"/>
          </p:cNvGraphicFramePr>
          <p:nvPr>
            <p:extLst>
              <p:ext uri="{D42A27DB-BD31-4B8C-83A1-F6EECF244321}">
                <p14:modId xmlns:p14="http://schemas.microsoft.com/office/powerpoint/2010/main" val="1774166966"/>
              </p:ext>
            </p:extLst>
          </p:nvPr>
        </p:nvGraphicFramePr>
        <p:xfrm>
          <a:off x="395288" y="1057275"/>
          <a:ext cx="8280400" cy="4689474"/>
        </p:xfrm>
        <a:graphic>
          <a:graphicData uri="http://schemas.openxmlformats.org/drawingml/2006/table">
            <a:tbl>
              <a:tblPr/>
              <a:tblGrid>
                <a:gridCol w="3096592">
                  <a:extLst>
                    <a:ext uri="{9D8B030D-6E8A-4147-A177-3AD203B41FA5}">
                      <a16:colId xmlns:a16="http://schemas.microsoft.com/office/drawing/2014/main" val="20000"/>
                    </a:ext>
                  </a:extLst>
                </a:gridCol>
                <a:gridCol w="5183808">
                  <a:extLst>
                    <a:ext uri="{9D8B030D-6E8A-4147-A177-3AD203B41FA5}">
                      <a16:colId xmlns:a16="http://schemas.microsoft.com/office/drawing/2014/main" val="20001"/>
                    </a:ext>
                  </a:extLst>
                </a:gridCol>
              </a:tblGrid>
              <a:tr h="250834">
                <a:tc>
                  <a:txBody>
                    <a:bodyPr/>
                    <a:lstStyle/>
                    <a:p>
                      <a:pPr>
                        <a:lnSpc>
                          <a:spcPct val="115000"/>
                        </a:lnSpc>
                        <a:spcAft>
                          <a:spcPts val="0"/>
                        </a:spcAft>
                      </a:pPr>
                      <a:r>
                        <a:rPr lang="de-DE" sz="1400" b="1" kern="1200" dirty="0">
                          <a:solidFill>
                            <a:srgbClr val="FFFFFF"/>
                          </a:solidFill>
                          <a:latin typeface="Calibri"/>
                          <a:ea typeface="Times New Roman"/>
                          <a:cs typeface="Calibri"/>
                        </a:rPr>
                        <a:t>Schulbibliothek</a:t>
                      </a:r>
                      <a:r>
                        <a:rPr lang="de-DE" sz="1400" b="1" kern="1200" dirty="0">
                          <a:solidFill>
                            <a:srgbClr val="FFFFFF"/>
                          </a:solidFill>
                          <a:latin typeface="Calibri"/>
                          <a:ea typeface="Calibri"/>
                          <a:cs typeface="Times New Roman"/>
                        </a:rPr>
                        <a:t> </a:t>
                      </a:r>
                      <a:endParaRPr lang="de-DE" sz="1400" dirty="0">
                        <a:latin typeface="Calibri"/>
                        <a:ea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eigener Raum mit regelmäßigen Öffnungszeiten</a:t>
                      </a:r>
                      <a:r>
                        <a:rPr lang="de-DE" sz="1400" kern="1200" dirty="0">
                          <a:solidFill>
                            <a:srgbClr val="000000"/>
                          </a:solidFill>
                          <a:latin typeface="Calibri"/>
                          <a:ea typeface="Calibri"/>
                          <a:cs typeface="Times New Roman"/>
                        </a:rPr>
                        <a:t> </a:t>
                      </a:r>
                      <a:endParaRPr lang="de-DE" sz="1400" dirty="0">
                        <a:latin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1723107">
                <a:tc>
                  <a:txBody>
                    <a:bodyPr/>
                    <a:lstStyle/>
                    <a:p>
                      <a:pPr>
                        <a:lnSpc>
                          <a:spcPct val="115000"/>
                        </a:lnSpc>
                        <a:spcAft>
                          <a:spcPts val="0"/>
                        </a:spcAft>
                      </a:pPr>
                      <a:r>
                        <a:rPr lang="de-DE" sz="1400" b="1" kern="1200" dirty="0" err="1">
                          <a:solidFill>
                            <a:srgbClr val="FFFFFF"/>
                          </a:solidFill>
                          <a:latin typeface="Calibri"/>
                          <a:ea typeface="Times New Roman"/>
                          <a:cs typeface="Calibri"/>
                        </a:rPr>
                        <a:t>Fachraum</a:t>
                      </a:r>
                      <a:r>
                        <a:rPr lang="de-DE" sz="1400" b="1" kern="1200" dirty="0">
                          <a:solidFill>
                            <a:srgbClr val="FFFFFF"/>
                          </a:solidFill>
                          <a:latin typeface="Calibri"/>
                          <a:ea typeface="Times New Roman"/>
                          <a:cs typeface="Calibri"/>
                        </a:rPr>
                        <a:t> </a:t>
                      </a:r>
                      <a:endParaRPr lang="de-DE" sz="1400" dirty="0">
                        <a:latin typeface="Calibri"/>
                        <a:ea typeface="Calibri"/>
                        <a:cs typeface="Times New Roman"/>
                      </a:endParaRPr>
                    </a:p>
                    <a:p>
                      <a:pPr>
                        <a:lnSpc>
                          <a:spcPct val="115000"/>
                        </a:lnSpc>
                        <a:spcAft>
                          <a:spcPts val="0"/>
                        </a:spcAft>
                      </a:pPr>
                      <a:endParaRPr lang="de-DE" sz="1400" dirty="0">
                        <a:latin typeface="Calibri"/>
                        <a:ea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für Biologie und Physik, sehr gut ausgestattet</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mit eigenem Vorbereitungskabinett für Lehrer</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für WAT – mit Werkbänken, Schraubstöcken, Bohrmaschinen usw.</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Musikraum</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Kunstkabinett </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smtClean="0">
                          <a:solidFill>
                            <a:srgbClr val="000000"/>
                          </a:solidFill>
                          <a:latin typeface="Calibri"/>
                          <a:ea typeface="Times New Roman"/>
                          <a:cs typeface="Calibri"/>
                        </a:rPr>
                        <a:t>Bewegungs- und </a:t>
                      </a:r>
                      <a:r>
                        <a:rPr lang="de-DE" sz="1400" kern="1200" dirty="0">
                          <a:solidFill>
                            <a:srgbClr val="000000"/>
                          </a:solidFill>
                          <a:latin typeface="Calibri"/>
                          <a:ea typeface="Times New Roman"/>
                          <a:cs typeface="Calibri"/>
                        </a:rPr>
                        <a:t>Theaterraum</a:t>
                      </a:r>
                      <a:r>
                        <a:rPr lang="de-DE" sz="1400" kern="1200" dirty="0">
                          <a:solidFill>
                            <a:srgbClr val="000000"/>
                          </a:solidFill>
                          <a:latin typeface="Calibri"/>
                          <a:ea typeface="Calibri"/>
                          <a:cs typeface="Times New Roman"/>
                        </a:rPr>
                        <a:t> </a:t>
                      </a:r>
                      <a:endParaRPr lang="de-DE" sz="1400" dirty="0">
                        <a:latin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BF7"/>
                    </a:solidFill>
                  </a:tcPr>
                </a:tc>
                <a:extLst>
                  <a:ext uri="{0D108BD9-81ED-4DB2-BD59-A6C34878D82A}">
                    <a16:rowId xmlns:a16="http://schemas.microsoft.com/office/drawing/2014/main" val="10001"/>
                  </a:ext>
                </a:extLst>
              </a:tr>
              <a:tr h="1477728">
                <a:tc>
                  <a:txBody>
                    <a:bodyPr/>
                    <a:lstStyle/>
                    <a:p>
                      <a:pPr>
                        <a:lnSpc>
                          <a:spcPct val="115000"/>
                        </a:lnSpc>
                        <a:spcAft>
                          <a:spcPts val="0"/>
                        </a:spcAft>
                      </a:pPr>
                      <a:r>
                        <a:rPr lang="de-DE" sz="1400" b="1" kern="1200" dirty="0" smtClean="0">
                          <a:solidFill>
                            <a:srgbClr val="FFFFFF"/>
                          </a:solidFill>
                          <a:latin typeface="Calibri"/>
                          <a:ea typeface="Times New Roman"/>
                          <a:cs typeface="Calibri"/>
                        </a:rPr>
                        <a:t>Unterrichtsräume</a:t>
                      </a:r>
                      <a:r>
                        <a:rPr lang="de-DE" sz="1400" b="1" kern="1200" dirty="0" smtClean="0">
                          <a:solidFill>
                            <a:srgbClr val="FFFFFF"/>
                          </a:solidFill>
                          <a:latin typeface="Calibri"/>
                          <a:ea typeface="Calibri"/>
                          <a:cs typeface="Times New Roman"/>
                        </a:rPr>
                        <a:t> </a:t>
                      </a:r>
                      <a:endParaRPr lang="de-DE" sz="1400" dirty="0">
                        <a:latin typeface="Calibri"/>
                        <a:ea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342900" lvl="0" indent="-342900">
                        <a:lnSpc>
                          <a:spcPct val="115000"/>
                        </a:lnSpc>
                        <a:spcAft>
                          <a:spcPts val="0"/>
                        </a:spcAft>
                        <a:buFont typeface="Symbol"/>
                        <a:buChar char=""/>
                        <a:tabLst>
                          <a:tab pos="457200" algn="l"/>
                        </a:tabLst>
                      </a:pPr>
                      <a:r>
                        <a:rPr lang="de-DE" sz="1400" kern="1200" dirty="0" smtClean="0">
                          <a:solidFill>
                            <a:srgbClr val="000000"/>
                          </a:solidFill>
                          <a:latin typeface="Calibri"/>
                          <a:ea typeface="Times New Roman"/>
                          <a:cs typeface="Calibri"/>
                        </a:rPr>
                        <a:t>Alle </a:t>
                      </a:r>
                      <a:r>
                        <a:rPr lang="de-DE" sz="1400" kern="1200" dirty="0">
                          <a:solidFill>
                            <a:srgbClr val="000000"/>
                          </a:solidFill>
                          <a:latin typeface="Calibri"/>
                          <a:ea typeface="Times New Roman"/>
                          <a:cs typeface="Calibri"/>
                        </a:rPr>
                        <a:t>Räume sind mit einem interaktiven Whiteboard ausgestattet</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unterschiedliche Größe der Räume</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gut ausgestattet, höhenverstellbare Möbel</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Ausgestaltung der Räume liegt vorrangig in der Hand des Lehrers und der Schüler</a:t>
                      </a:r>
                      <a:r>
                        <a:rPr lang="de-DE" sz="1400" kern="1200" dirty="0">
                          <a:solidFill>
                            <a:srgbClr val="000000"/>
                          </a:solidFill>
                          <a:latin typeface="Calibri"/>
                          <a:ea typeface="Calibri"/>
                          <a:cs typeface="Times New Roman"/>
                        </a:rPr>
                        <a:t> </a:t>
                      </a:r>
                      <a:endParaRPr lang="de-DE" sz="1400" dirty="0">
                        <a:latin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496213">
                <a:tc>
                  <a:txBody>
                    <a:bodyPr/>
                    <a:lstStyle/>
                    <a:p>
                      <a:pPr>
                        <a:lnSpc>
                          <a:spcPct val="115000"/>
                        </a:lnSpc>
                        <a:spcAft>
                          <a:spcPts val="0"/>
                        </a:spcAft>
                      </a:pPr>
                      <a:r>
                        <a:rPr lang="de-DE" sz="1400" b="1" kern="1200" dirty="0">
                          <a:solidFill>
                            <a:srgbClr val="FFFFFF"/>
                          </a:solidFill>
                          <a:latin typeface="Calibri"/>
                          <a:ea typeface="Times New Roman"/>
                          <a:cs typeface="Calibri"/>
                        </a:rPr>
                        <a:t>Teilungsräume</a:t>
                      </a:r>
                      <a:r>
                        <a:rPr lang="de-DE" sz="1400" b="1" kern="1200" dirty="0">
                          <a:solidFill>
                            <a:srgbClr val="FFFFFF"/>
                          </a:solidFill>
                          <a:latin typeface="Calibri"/>
                          <a:ea typeface="Calibri"/>
                          <a:cs typeface="Times New Roman"/>
                        </a:rPr>
                        <a:t> </a:t>
                      </a:r>
                      <a:endParaRPr lang="de-DE" sz="1400" dirty="0">
                        <a:latin typeface="Calibri"/>
                        <a:ea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einige Klassenräume verfügen über einen direkt angrenzenden Teilungsraum</a:t>
                      </a:r>
                      <a:r>
                        <a:rPr lang="de-DE" sz="1400" kern="1200" dirty="0">
                          <a:solidFill>
                            <a:srgbClr val="000000"/>
                          </a:solidFill>
                          <a:latin typeface="Calibri"/>
                          <a:ea typeface="Calibri"/>
                          <a:cs typeface="Times New Roman"/>
                        </a:rPr>
                        <a:t> </a:t>
                      </a:r>
                      <a:endParaRPr lang="de-DE" sz="1400" dirty="0">
                        <a:latin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BF7"/>
                    </a:solidFill>
                  </a:tcPr>
                </a:tc>
                <a:extLst>
                  <a:ext uri="{0D108BD9-81ED-4DB2-BD59-A6C34878D82A}">
                    <a16:rowId xmlns:a16="http://schemas.microsoft.com/office/drawing/2014/main" val="10003"/>
                  </a:ext>
                </a:extLst>
              </a:tr>
              <a:tr h="741592">
                <a:tc>
                  <a:txBody>
                    <a:bodyPr/>
                    <a:lstStyle/>
                    <a:p>
                      <a:pPr>
                        <a:lnSpc>
                          <a:spcPct val="115000"/>
                        </a:lnSpc>
                        <a:spcAft>
                          <a:spcPts val="0"/>
                        </a:spcAft>
                      </a:pPr>
                      <a:r>
                        <a:rPr lang="de-DE" sz="1400" b="1" kern="1200" dirty="0">
                          <a:solidFill>
                            <a:srgbClr val="FFFFFF"/>
                          </a:solidFill>
                          <a:latin typeface="Calibri"/>
                          <a:ea typeface="Times New Roman"/>
                          <a:cs typeface="Calibri"/>
                        </a:rPr>
                        <a:t>Sonderpädagogik</a:t>
                      </a:r>
                      <a:r>
                        <a:rPr lang="de-DE" sz="1400" b="1" kern="1200" dirty="0">
                          <a:solidFill>
                            <a:srgbClr val="FFFFFF"/>
                          </a:solidFill>
                          <a:latin typeface="Calibri"/>
                          <a:ea typeface="Calibri"/>
                          <a:cs typeface="Times New Roman"/>
                        </a:rPr>
                        <a:t> </a:t>
                      </a:r>
                      <a:endParaRPr lang="de-DE" sz="1400" dirty="0">
                        <a:latin typeface="Calibri"/>
                        <a:ea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unsere Sonderpädagogin </a:t>
                      </a:r>
                      <a:r>
                        <a:rPr lang="de-DE" sz="1400" kern="1200" dirty="0" smtClean="0">
                          <a:solidFill>
                            <a:srgbClr val="000000"/>
                          </a:solidFill>
                          <a:latin typeface="Calibri"/>
                          <a:ea typeface="Times New Roman"/>
                          <a:cs typeface="Calibri"/>
                        </a:rPr>
                        <a:t>arbeitet </a:t>
                      </a:r>
                      <a:r>
                        <a:rPr lang="de-DE" sz="1400" kern="1200" dirty="0">
                          <a:solidFill>
                            <a:srgbClr val="000000"/>
                          </a:solidFill>
                          <a:latin typeface="Calibri"/>
                          <a:ea typeface="Times New Roman"/>
                          <a:cs typeface="Calibri"/>
                        </a:rPr>
                        <a:t>in einem freundlich ausgestatteten Raum </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nur zum Fördern oder Fordern von Kleingruppen</a:t>
                      </a:r>
                      <a:r>
                        <a:rPr lang="de-DE" sz="1400" kern="1200" dirty="0">
                          <a:solidFill>
                            <a:srgbClr val="000000"/>
                          </a:solidFill>
                          <a:latin typeface="Calibri"/>
                          <a:ea typeface="Calibri"/>
                          <a:cs typeface="Times New Roman"/>
                        </a:rPr>
                        <a:t> </a:t>
                      </a:r>
                      <a:endParaRPr lang="de-DE" sz="1400" dirty="0">
                        <a:latin typeface="Calibri"/>
                        <a:cs typeface="Times New Roman"/>
                      </a:endParaRPr>
                    </a:p>
                  </a:txBody>
                  <a:tcPr marL="7533" marR="7533" marT="54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
        <p:nvSpPr>
          <p:cNvPr id="48152"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889284-EEB3-4A0E-8DD2-2A2CE0ED1400}" type="slidenum">
              <a:rPr lang="de-DE" altLang="de-DE" smtClean="0"/>
              <a:pPr/>
              <a:t>13</a:t>
            </a:fld>
            <a:endParaRPr lang="de-DE" altLang="de-DE" sz="1400" smtClean="0"/>
          </a:p>
        </p:txBody>
      </p:sp>
      <p:sp>
        <p:nvSpPr>
          <p:cNvPr id="12291" name="Rectangle 1"/>
          <p:cNvSpPr>
            <a:spLocks noChangeArrowheads="1"/>
          </p:cNvSpPr>
          <p:nvPr/>
        </p:nvSpPr>
        <p:spPr bwMode="auto">
          <a:xfrm>
            <a:off x="298450" y="188913"/>
            <a:ext cx="8450263" cy="585787"/>
          </a:xfrm>
          <a:prstGeom prst="rect">
            <a:avLst/>
          </a:prstGeom>
          <a:noFill/>
          <a:ln>
            <a:noFill/>
          </a:ln>
          <a:effectLst/>
          <a:extLst/>
        </p:spPr>
        <p:txBody>
          <a:bodyPr anchor="ct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 typeface="Symbol" pitchFamily="18" charset="2"/>
              <a:buNone/>
              <a:defRPr/>
            </a:pPr>
            <a:r>
              <a:rPr lang="de-DE" altLang="de-DE" sz="3200" b="1" dirty="0" smtClean="0">
                <a:solidFill>
                  <a:schemeClr val="tx1"/>
                </a:solidFill>
                <a:latin typeface="+mj-lt"/>
                <a:ea typeface="Calibri" pitchFamily="34" charset="0"/>
                <a:cs typeface="Arial" charset="0"/>
              </a:rPr>
              <a:t>2.2 Unsere räumlichen Bedingungen</a:t>
            </a:r>
          </a:p>
        </p:txBody>
      </p:sp>
      <p:graphicFrame>
        <p:nvGraphicFramePr>
          <p:cNvPr id="5" name="Tabelle 4"/>
          <p:cNvGraphicFramePr>
            <a:graphicFrameLocks noGrp="1"/>
          </p:cNvGraphicFramePr>
          <p:nvPr/>
        </p:nvGraphicFramePr>
        <p:xfrm>
          <a:off x="395288" y="981075"/>
          <a:ext cx="8353425" cy="4360862"/>
        </p:xfrm>
        <a:graphic>
          <a:graphicData uri="http://schemas.openxmlformats.org/drawingml/2006/table">
            <a:tbl>
              <a:tblPr/>
              <a:tblGrid>
                <a:gridCol w="3478210">
                  <a:extLst>
                    <a:ext uri="{9D8B030D-6E8A-4147-A177-3AD203B41FA5}">
                      <a16:colId xmlns:a16="http://schemas.microsoft.com/office/drawing/2014/main" val="20000"/>
                    </a:ext>
                  </a:extLst>
                </a:gridCol>
                <a:gridCol w="4875215">
                  <a:extLst>
                    <a:ext uri="{9D8B030D-6E8A-4147-A177-3AD203B41FA5}">
                      <a16:colId xmlns:a16="http://schemas.microsoft.com/office/drawing/2014/main" val="20001"/>
                    </a:ext>
                  </a:extLst>
                </a:gridCol>
              </a:tblGrid>
              <a:tr h="2015912">
                <a:tc>
                  <a:txBody>
                    <a:bodyPr/>
                    <a:lstStyle/>
                    <a:p>
                      <a:pPr>
                        <a:lnSpc>
                          <a:spcPct val="115000"/>
                        </a:lnSpc>
                        <a:spcAft>
                          <a:spcPts val="0"/>
                        </a:spcAft>
                      </a:pPr>
                      <a:r>
                        <a:rPr lang="de-DE" sz="1400" b="1" kern="1200" dirty="0">
                          <a:solidFill>
                            <a:srgbClr val="FFFFFF"/>
                          </a:solidFill>
                          <a:latin typeface="Calibri"/>
                          <a:ea typeface="Times New Roman"/>
                          <a:cs typeface="Calibri"/>
                        </a:rPr>
                        <a:t>Lehrerzimmer / Konferenzraum</a:t>
                      </a:r>
                      <a:r>
                        <a:rPr lang="de-DE" sz="1400" b="1" kern="1200" dirty="0">
                          <a:solidFill>
                            <a:srgbClr val="FFFFFF"/>
                          </a:solidFill>
                          <a:latin typeface="Calibri"/>
                          <a:ea typeface="Calibri"/>
                          <a:cs typeface="Times New Roman"/>
                        </a:rPr>
                        <a:t> </a:t>
                      </a:r>
                      <a:endParaRPr lang="de-DE" sz="1400" dirty="0">
                        <a:latin typeface="Calibri"/>
                        <a:ea typeface="Calibri"/>
                        <a:cs typeface="Times New Roman"/>
                      </a:endParaRPr>
                    </a:p>
                  </a:txBody>
                  <a:tcPr marL="7533" marR="7533" marT="54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funktional ausgestattetes Lehrerzimmer mit eigenen Arbeitsplätzen und abschließbaren Fächern</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Küchenzeile mit Kühlschrank, Teekocher und Kaffeemaschine</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große Pinnwände für wichtige Informationen und Vertretungsplan</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Schränke mit Lehrerbibliothek</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3 Arbeitsplätze für das Kollegium mit PC und Drucker</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err="1" smtClean="0">
                          <a:solidFill>
                            <a:srgbClr val="000000"/>
                          </a:solidFill>
                          <a:latin typeface="Calibri"/>
                          <a:ea typeface="Times New Roman"/>
                          <a:cs typeface="Calibri"/>
                        </a:rPr>
                        <a:t>Beamer</a:t>
                      </a:r>
                      <a:endParaRPr lang="de-DE" sz="1400" dirty="0">
                        <a:latin typeface="Calibri"/>
                        <a:cs typeface="Times New Roman"/>
                      </a:endParaRPr>
                    </a:p>
                  </a:txBody>
                  <a:tcPr marL="7533" marR="7533" marT="54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BF7"/>
                    </a:solidFill>
                  </a:tcPr>
                </a:tc>
                <a:extLst>
                  <a:ext uri="{0D108BD9-81ED-4DB2-BD59-A6C34878D82A}">
                    <a16:rowId xmlns:a16="http://schemas.microsoft.com/office/drawing/2014/main" val="10000"/>
                  </a:ext>
                </a:extLst>
              </a:tr>
              <a:tr h="879700">
                <a:tc>
                  <a:txBody>
                    <a:bodyPr/>
                    <a:lstStyle/>
                    <a:p>
                      <a:pPr>
                        <a:lnSpc>
                          <a:spcPct val="115000"/>
                        </a:lnSpc>
                        <a:spcAft>
                          <a:spcPts val="0"/>
                        </a:spcAft>
                      </a:pPr>
                      <a:r>
                        <a:rPr lang="de-DE" sz="1400" b="1" kern="1200" dirty="0">
                          <a:solidFill>
                            <a:srgbClr val="FFFFFF"/>
                          </a:solidFill>
                          <a:latin typeface="Calibri"/>
                          <a:ea typeface="Times New Roman"/>
                          <a:cs typeface="Calibri"/>
                        </a:rPr>
                        <a:t>Differenzierungsmöglichkeiten</a:t>
                      </a:r>
                      <a:r>
                        <a:rPr lang="de-DE" sz="1400" b="1" kern="1200" dirty="0">
                          <a:solidFill>
                            <a:srgbClr val="FFFFFF"/>
                          </a:solidFill>
                          <a:latin typeface="Calibri"/>
                          <a:ea typeface="Calibri"/>
                          <a:cs typeface="Times New Roman"/>
                        </a:rPr>
                        <a:t> </a:t>
                      </a:r>
                      <a:endParaRPr lang="de-DE" sz="1400" dirty="0">
                        <a:latin typeface="Calibri"/>
                        <a:ea typeface="Calibri"/>
                        <a:cs typeface="Times New Roman"/>
                      </a:endParaRPr>
                    </a:p>
                  </a:txBody>
                  <a:tcPr marL="7533" marR="7533" marT="54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Teilungsräume </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Schülerbibliothek</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smtClean="0">
                          <a:solidFill>
                            <a:srgbClr val="000000"/>
                          </a:solidFill>
                          <a:latin typeface="Calibri"/>
                          <a:ea typeface="Times New Roman"/>
                          <a:cs typeface="Calibri"/>
                        </a:rPr>
                        <a:t>Förderung in LRS und Dyskalkulie</a:t>
                      </a:r>
                      <a:r>
                        <a:rPr lang="de-DE" sz="1400" kern="1200" dirty="0" smtClean="0">
                          <a:solidFill>
                            <a:srgbClr val="000000"/>
                          </a:solidFill>
                          <a:latin typeface="Calibri"/>
                          <a:ea typeface="Calibri"/>
                          <a:cs typeface="Times New Roman"/>
                        </a:rPr>
                        <a:t> </a:t>
                      </a:r>
                      <a:endParaRPr lang="de-DE" sz="1400" dirty="0">
                        <a:latin typeface="Calibri"/>
                        <a:cs typeface="Times New Roman"/>
                      </a:endParaRPr>
                    </a:p>
                  </a:txBody>
                  <a:tcPr marL="7533" marR="7533" marT="54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879700">
                <a:tc>
                  <a:txBody>
                    <a:bodyPr/>
                    <a:lstStyle/>
                    <a:p>
                      <a:pPr>
                        <a:lnSpc>
                          <a:spcPct val="115000"/>
                        </a:lnSpc>
                        <a:spcAft>
                          <a:spcPts val="0"/>
                        </a:spcAft>
                      </a:pPr>
                      <a:r>
                        <a:rPr lang="de-DE" sz="1400" b="1" kern="1200" dirty="0">
                          <a:solidFill>
                            <a:srgbClr val="FFFFFF"/>
                          </a:solidFill>
                          <a:latin typeface="Calibri"/>
                          <a:ea typeface="Times New Roman"/>
                          <a:cs typeface="Calibri"/>
                        </a:rPr>
                        <a:t>Schulsozialarbeit</a:t>
                      </a:r>
                      <a:r>
                        <a:rPr lang="de-DE" sz="1400" b="1" kern="1200" dirty="0">
                          <a:solidFill>
                            <a:srgbClr val="FFFFFF"/>
                          </a:solidFill>
                          <a:latin typeface="Calibri"/>
                          <a:ea typeface="Calibri"/>
                          <a:cs typeface="Times New Roman"/>
                        </a:rPr>
                        <a:t> </a:t>
                      </a:r>
                      <a:endParaRPr lang="de-DE" sz="1400" dirty="0">
                        <a:latin typeface="Calibri"/>
                        <a:ea typeface="Calibri"/>
                        <a:cs typeface="Times New Roman"/>
                      </a:endParaRPr>
                    </a:p>
                  </a:txBody>
                  <a:tcPr marL="7533" marR="7533" marT="54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großer Raum (Schulclub) in der unteren Etage</a:t>
                      </a:r>
                      <a:endParaRPr lang="de-DE" sz="1400" dirty="0">
                        <a:latin typeface="Calibri"/>
                        <a:cs typeface="Times New Roman"/>
                      </a:endParaRPr>
                    </a:p>
                    <a:p>
                      <a:pPr marL="342900" lvl="0" indent="-342900">
                        <a:lnSpc>
                          <a:spcPct val="115000"/>
                        </a:lnSpc>
                        <a:spcAft>
                          <a:spcPts val="0"/>
                        </a:spcAft>
                        <a:buFont typeface="Symbol"/>
                        <a:buChar char=""/>
                        <a:tabLst>
                          <a:tab pos="457200" algn="l"/>
                        </a:tabLst>
                      </a:pPr>
                      <a:r>
                        <a:rPr lang="de-DE" sz="1400" kern="1200" dirty="0">
                          <a:solidFill>
                            <a:srgbClr val="000000"/>
                          </a:solidFill>
                          <a:latin typeface="Calibri"/>
                          <a:ea typeface="Times New Roman"/>
                          <a:cs typeface="Calibri"/>
                        </a:rPr>
                        <a:t>Ausstattung mit Arbeitsplatz, Sitz- und Kuschelecke, Tisch mit Arbeits- bzw. Spielplätzen</a:t>
                      </a:r>
                      <a:r>
                        <a:rPr lang="de-DE" sz="1400" kern="1200" dirty="0">
                          <a:solidFill>
                            <a:srgbClr val="000000"/>
                          </a:solidFill>
                          <a:latin typeface="Calibri"/>
                          <a:ea typeface="Calibri"/>
                          <a:cs typeface="Times New Roman"/>
                        </a:rPr>
                        <a:t> </a:t>
                      </a:r>
                      <a:endParaRPr lang="de-DE" sz="1400" dirty="0">
                        <a:latin typeface="Calibri"/>
                        <a:cs typeface="Times New Roman"/>
                      </a:endParaRPr>
                    </a:p>
                  </a:txBody>
                  <a:tcPr marL="7533" marR="7533" marT="54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BF7"/>
                    </a:solidFill>
                  </a:tcPr>
                </a:tc>
                <a:extLst>
                  <a:ext uri="{0D108BD9-81ED-4DB2-BD59-A6C34878D82A}">
                    <a16:rowId xmlns:a16="http://schemas.microsoft.com/office/drawing/2014/main" val="10002"/>
                  </a:ext>
                </a:extLst>
              </a:tr>
              <a:tr h="585550">
                <a:tc>
                  <a:txBody>
                    <a:bodyPr/>
                    <a:lstStyle/>
                    <a:p>
                      <a:pPr>
                        <a:lnSpc>
                          <a:spcPct val="115000"/>
                        </a:lnSpc>
                        <a:spcAft>
                          <a:spcPts val="0"/>
                        </a:spcAft>
                      </a:pPr>
                      <a:r>
                        <a:rPr lang="de-DE" sz="1400" b="1" kern="1200" dirty="0">
                          <a:solidFill>
                            <a:srgbClr val="FFFFFF"/>
                          </a:solidFill>
                          <a:latin typeface="Calibri"/>
                          <a:ea typeface="Times New Roman"/>
                          <a:cs typeface="Calibri"/>
                        </a:rPr>
                        <a:t>Vorbereitungsräume</a:t>
                      </a:r>
                      <a:r>
                        <a:rPr lang="de-DE" sz="1400" b="1" kern="1200" dirty="0">
                          <a:solidFill>
                            <a:srgbClr val="FFFFFF"/>
                          </a:solidFill>
                          <a:latin typeface="Calibri"/>
                          <a:ea typeface="Calibri"/>
                          <a:cs typeface="Times New Roman"/>
                        </a:rPr>
                        <a:t> </a:t>
                      </a:r>
                      <a:endParaRPr lang="de-DE" sz="1400" dirty="0">
                        <a:latin typeface="Calibri"/>
                        <a:ea typeface="Calibri"/>
                        <a:cs typeface="Times New Roman"/>
                      </a:endParaRPr>
                    </a:p>
                  </a:txBody>
                  <a:tcPr marL="7533" marR="7533" marT="54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342900" lvl="0" indent="-342900">
                        <a:lnSpc>
                          <a:spcPct val="115000"/>
                        </a:lnSpc>
                        <a:spcAft>
                          <a:spcPts val="0"/>
                        </a:spcAft>
                        <a:buFont typeface="Symbol"/>
                        <a:buChar char=""/>
                        <a:tabLst>
                          <a:tab pos="457200" algn="l"/>
                        </a:tabLst>
                      </a:pPr>
                      <a:r>
                        <a:rPr lang="de-DE" sz="1400" kern="1200" dirty="0" smtClean="0">
                          <a:solidFill>
                            <a:srgbClr val="000000"/>
                          </a:solidFill>
                          <a:latin typeface="Calibri"/>
                          <a:ea typeface="Calibri"/>
                          <a:cs typeface="Times New Roman"/>
                        </a:rPr>
                        <a:t>Deutsch, Mathematik, Sachunterricht, Naturwissenschaften, Kunst</a:t>
                      </a:r>
                      <a:endParaRPr lang="de-DE" sz="1400" dirty="0">
                        <a:latin typeface="Calibri"/>
                        <a:cs typeface="Times New Roman"/>
                      </a:endParaRPr>
                    </a:p>
                  </a:txBody>
                  <a:tcPr marL="7533" marR="7533" marT="545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bl>
          </a:graphicData>
        </a:graphic>
      </p:graphicFrame>
      <p:sp>
        <p:nvSpPr>
          <p:cNvPr id="4917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62AC24-F396-48A4-BBFB-659D1205542A}" type="slidenum">
              <a:rPr lang="de-DE" altLang="de-DE" smtClean="0"/>
              <a:pPr/>
              <a:t>14</a:t>
            </a:fld>
            <a:endParaRPr lang="de-DE" altLang="de-DE" sz="1400" smtClean="0"/>
          </a:p>
        </p:txBody>
      </p:sp>
      <p:sp>
        <p:nvSpPr>
          <p:cNvPr id="15388" name="Textfeld 5"/>
          <p:cNvSpPr txBox="1">
            <a:spLocks noChangeArrowheads="1"/>
          </p:cNvSpPr>
          <p:nvPr/>
        </p:nvSpPr>
        <p:spPr bwMode="auto">
          <a:xfrm>
            <a:off x="250825" y="131763"/>
            <a:ext cx="8642350" cy="5324535"/>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 typeface="Symbol" pitchFamily="18" charset="2"/>
              <a:buNone/>
              <a:defRPr/>
            </a:pPr>
            <a:r>
              <a:rPr lang="de-DE" altLang="de-DE" sz="3200" b="1" dirty="0">
                <a:solidFill>
                  <a:schemeClr val="tx1"/>
                </a:solidFill>
                <a:latin typeface="+mj-lt"/>
                <a:ea typeface="Calibri" pitchFamily="34" charset="0"/>
                <a:cs typeface="Arial" charset="0"/>
              </a:rPr>
              <a:t>2.3 Unser Personal</a:t>
            </a:r>
          </a:p>
          <a:p>
            <a:pPr algn="just">
              <a:spcBef>
                <a:spcPct val="0"/>
              </a:spcBef>
              <a:buClrTx/>
              <a:buSzTx/>
              <a:buFont typeface="Symbol" pitchFamily="18" charset="2"/>
              <a:buNone/>
              <a:defRPr/>
            </a:pPr>
            <a:endParaRPr lang="de-DE" altLang="de-DE" sz="1800" dirty="0" smtClean="0"/>
          </a:p>
          <a:p>
            <a:pPr algn="just">
              <a:spcBef>
                <a:spcPct val="0"/>
              </a:spcBef>
              <a:buClrTx/>
              <a:buSzTx/>
              <a:buFont typeface="Symbol" pitchFamily="18" charset="2"/>
              <a:buNone/>
              <a:defRPr/>
            </a:pPr>
            <a:r>
              <a:rPr lang="de-DE" altLang="de-DE" sz="1600" dirty="0">
                <a:solidFill>
                  <a:schemeClr val="tx1"/>
                </a:solidFill>
              </a:rPr>
              <a:t>Im Schuljahr </a:t>
            </a:r>
            <a:r>
              <a:rPr lang="de-DE" altLang="de-DE" sz="1600" dirty="0" smtClean="0">
                <a:solidFill>
                  <a:schemeClr val="tx1"/>
                </a:solidFill>
              </a:rPr>
              <a:t>2023/234 unterrichten 9 Lehrerinnen </a:t>
            </a:r>
            <a:r>
              <a:rPr lang="de-DE" altLang="de-DE" sz="1600" dirty="0">
                <a:solidFill>
                  <a:schemeClr val="tx1"/>
                </a:solidFill>
              </a:rPr>
              <a:t>und </a:t>
            </a:r>
            <a:r>
              <a:rPr lang="de-DE" altLang="de-DE" sz="1600" dirty="0" smtClean="0">
                <a:solidFill>
                  <a:schemeClr val="tx1"/>
                </a:solidFill>
              </a:rPr>
              <a:t>2 Lehrer </a:t>
            </a:r>
            <a:r>
              <a:rPr lang="de-DE" altLang="de-DE" sz="1600" dirty="0">
                <a:solidFill>
                  <a:schemeClr val="tx1"/>
                </a:solidFill>
              </a:rPr>
              <a:t>an unserer Schule</a:t>
            </a:r>
            <a:r>
              <a:rPr lang="de-DE" altLang="de-DE" sz="1600" dirty="0" smtClean="0">
                <a:solidFill>
                  <a:schemeClr val="tx1"/>
                </a:solidFill>
              </a:rPr>
              <a:t>. Die Lessingschule hilft uns mit vier Lehrerinnen und Lehrern aus.</a:t>
            </a:r>
          </a:p>
          <a:p>
            <a:pPr algn="just">
              <a:spcBef>
                <a:spcPct val="0"/>
              </a:spcBef>
              <a:buClrTx/>
              <a:buSzTx/>
              <a:buFont typeface="Symbol" pitchFamily="18" charset="2"/>
              <a:buNone/>
              <a:defRPr/>
            </a:pPr>
            <a:r>
              <a:rPr lang="de-DE" altLang="de-DE" sz="1600" dirty="0" smtClean="0">
                <a:solidFill>
                  <a:schemeClr val="tx1"/>
                </a:solidFill>
              </a:rPr>
              <a:t>Die Lehrkräfte aus der Lessingschule sind ausgebildete Sonderpädagoginnen und Sonderpädagogen, </a:t>
            </a:r>
            <a:r>
              <a:rPr lang="de-DE" altLang="de-DE" sz="1600" dirty="0">
                <a:solidFill>
                  <a:schemeClr val="tx1"/>
                </a:solidFill>
              </a:rPr>
              <a:t>die die Kinder </a:t>
            </a:r>
            <a:r>
              <a:rPr lang="de-DE" altLang="de-DE" sz="1600" dirty="0" smtClean="0">
                <a:solidFill>
                  <a:schemeClr val="tx1"/>
                </a:solidFill>
              </a:rPr>
              <a:t>mit Förderschwerpunkten </a:t>
            </a:r>
            <a:r>
              <a:rPr lang="de-DE" altLang="de-DE" sz="1600" dirty="0">
                <a:solidFill>
                  <a:schemeClr val="tx1"/>
                </a:solidFill>
              </a:rPr>
              <a:t>im gemeinsamen </a:t>
            </a:r>
            <a:r>
              <a:rPr lang="de-DE" altLang="de-DE" sz="1600" dirty="0" smtClean="0">
                <a:solidFill>
                  <a:schemeClr val="tx1"/>
                </a:solidFill>
              </a:rPr>
              <a:t>Lernen betreuen oder unterstützen </a:t>
            </a:r>
            <a:r>
              <a:rPr lang="de-DE" altLang="de-DE" sz="1600" dirty="0">
                <a:solidFill>
                  <a:schemeClr val="tx1"/>
                </a:solidFill>
              </a:rPr>
              <a:t>(s. sonderpädagogisches Konzept). </a:t>
            </a:r>
            <a:r>
              <a:rPr lang="de-DE" altLang="de-DE" sz="1600" dirty="0" smtClean="0">
                <a:solidFill>
                  <a:schemeClr val="tx1"/>
                </a:solidFill>
              </a:rPr>
              <a:t>Zwei Studentinnen unterstützen uns in je 10 Unterrichtsstunden pro Woche.</a:t>
            </a:r>
            <a:endParaRPr lang="de-DE" altLang="de-DE" sz="1600" dirty="0">
              <a:solidFill>
                <a:schemeClr val="tx1"/>
              </a:solidFill>
            </a:endParaRPr>
          </a:p>
          <a:p>
            <a:pPr algn="just">
              <a:spcBef>
                <a:spcPct val="0"/>
              </a:spcBef>
              <a:buClrTx/>
              <a:buSzTx/>
              <a:buFont typeface="Symbol" pitchFamily="18" charset="2"/>
              <a:buNone/>
              <a:defRPr/>
            </a:pPr>
            <a:r>
              <a:rPr lang="de-DE" altLang="de-DE" sz="1600" dirty="0">
                <a:solidFill>
                  <a:schemeClr val="tx1"/>
                </a:solidFill>
              </a:rPr>
              <a:t>Eine Schulsozialarbeiterin vom Amt für Jugend und Soziales der Stadt Frankfurt </a:t>
            </a:r>
            <a:r>
              <a:rPr lang="de-DE" altLang="de-DE" sz="1600" dirty="0" smtClean="0">
                <a:solidFill>
                  <a:schemeClr val="tx1"/>
                </a:solidFill>
              </a:rPr>
              <a:t>(Oder) unterstützt uns zusätzlich (</a:t>
            </a:r>
            <a:r>
              <a:rPr lang="de-DE" altLang="de-DE" sz="1600" dirty="0">
                <a:solidFill>
                  <a:schemeClr val="tx1"/>
                </a:solidFill>
              </a:rPr>
              <a:t>s. </a:t>
            </a:r>
            <a:r>
              <a:rPr lang="de-DE" altLang="de-DE" sz="1600" dirty="0" smtClean="0">
                <a:solidFill>
                  <a:schemeClr val="tx1"/>
                </a:solidFill>
              </a:rPr>
              <a:t>sozialpädagogisches Konzept).  Verstärkt </a:t>
            </a:r>
            <a:r>
              <a:rPr lang="de-DE" altLang="de-DE" sz="1600" dirty="0">
                <a:solidFill>
                  <a:schemeClr val="tx1"/>
                </a:solidFill>
              </a:rPr>
              <a:t>wird unser Team durch einen Schulsachbearbeiter, </a:t>
            </a:r>
            <a:r>
              <a:rPr lang="de-DE" altLang="de-DE" sz="1600" dirty="0" smtClean="0">
                <a:solidFill>
                  <a:schemeClr val="tx1"/>
                </a:solidFill>
              </a:rPr>
              <a:t>eine Reinigungskraft, eine Küchenkraft sowie einen Hausmeister.</a:t>
            </a:r>
          </a:p>
          <a:p>
            <a:pPr algn="just">
              <a:spcBef>
                <a:spcPct val="0"/>
              </a:spcBef>
              <a:buClrTx/>
              <a:buSzTx/>
              <a:buFont typeface="Symbol" pitchFamily="18" charset="2"/>
              <a:buNone/>
              <a:defRPr/>
            </a:pPr>
            <a:endParaRPr lang="de-DE" altLang="de-DE" sz="1800" dirty="0" smtClean="0">
              <a:solidFill>
                <a:schemeClr val="tx1"/>
              </a:solidFill>
            </a:endParaRPr>
          </a:p>
          <a:p>
            <a:pPr>
              <a:spcBef>
                <a:spcPct val="0"/>
              </a:spcBef>
              <a:buClrTx/>
              <a:buSzTx/>
              <a:buFont typeface="Symbol" pitchFamily="18" charset="2"/>
              <a:buNone/>
              <a:defRPr/>
            </a:pPr>
            <a:r>
              <a:rPr lang="de-DE" altLang="de-DE" sz="3200" b="1" dirty="0" smtClean="0">
                <a:solidFill>
                  <a:schemeClr val="tx1"/>
                </a:solidFill>
                <a:latin typeface="+mj-lt"/>
                <a:ea typeface="Calibri" pitchFamily="34" charset="0"/>
                <a:cs typeface="Arial" charset="0"/>
              </a:rPr>
              <a:t>2.4 </a:t>
            </a:r>
            <a:r>
              <a:rPr lang="de-DE" altLang="de-DE" sz="3200" b="1" dirty="0">
                <a:solidFill>
                  <a:schemeClr val="tx1"/>
                </a:solidFill>
                <a:latin typeface="+mj-lt"/>
                <a:ea typeface="Calibri" pitchFamily="34" charset="0"/>
                <a:cs typeface="Arial" charset="0"/>
              </a:rPr>
              <a:t>Unsere Schülerinnen und Schüler</a:t>
            </a:r>
          </a:p>
          <a:p>
            <a:pPr>
              <a:spcBef>
                <a:spcPct val="0"/>
              </a:spcBef>
              <a:buClrTx/>
              <a:buSzTx/>
              <a:buFontTx/>
              <a:buNone/>
              <a:defRPr/>
            </a:pPr>
            <a:endParaRPr lang="de-DE" altLang="de-DE" sz="1600" dirty="0" smtClean="0">
              <a:solidFill>
                <a:schemeClr val="tx1"/>
              </a:solidFill>
            </a:endParaRPr>
          </a:p>
          <a:p>
            <a:pPr algn="just">
              <a:spcBef>
                <a:spcPct val="0"/>
              </a:spcBef>
              <a:buClrTx/>
              <a:buSzTx/>
              <a:buFontTx/>
              <a:buNone/>
              <a:defRPr/>
            </a:pPr>
            <a:r>
              <a:rPr lang="de-DE" altLang="de-DE" sz="1600" dirty="0">
                <a:solidFill>
                  <a:schemeClr val="tx1"/>
                </a:solidFill>
              </a:rPr>
              <a:t>Die Schule wird in diesem Schuljahr </a:t>
            </a:r>
            <a:r>
              <a:rPr lang="de-DE" altLang="de-DE" sz="1600" dirty="0" smtClean="0">
                <a:solidFill>
                  <a:schemeClr val="tx1"/>
                </a:solidFill>
              </a:rPr>
              <a:t>119 </a:t>
            </a:r>
            <a:r>
              <a:rPr lang="de-DE" altLang="de-DE" sz="1600" dirty="0">
                <a:solidFill>
                  <a:schemeClr val="tx1"/>
                </a:solidFill>
              </a:rPr>
              <a:t>Schülerinnen und Schüler in den Jahrgangsstufen 1 bis 6</a:t>
            </a:r>
            <a:r>
              <a:rPr lang="de-DE" altLang="de-DE" sz="1600" dirty="0" smtClean="0">
                <a:solidFill>
                  <a:schemeClr val="tx1"/>
                </a:solidFill>
              </a:rPr>
              <a:t> </a:t>
            </a:r>
            <a:r>
              <a:rPr lang="de-DE" altLang="de-DE" sz="1600" dirty="0">
                <a:solidFill>
                  <a:schemeClr val="tx1"/>
                </a:solidFill>
              </a:rPr>
              <a:t>unterrichten. Unser Einzugsbereich umfasst das ganze </a:t>
            </a:r>
            <a:r>
              <a:rPr lang="de-DE" altLang="de-DE" sz="1600" dirty="0" smtClean="0">
                <a:solidFill>
                  <a:schemeClr val="tx1"/>
                </a:solidFill>
              </a:rPr>
              <a:t>Stadtgebiet, </a:t>
            </a:r>
            <a:r>
              <a:rPr lang="de-DE" altLang="de-DE" sz="1600" dirty="0">
                <a:solidFill>
                  <a:schemeClr val="tx1"/>
                </a:solidFill>
              </a:rPr>
              <a:t>einschließlich der Ortsteile.</a:t>
            </a:r>
          </a:p>
          <a:p>
            <a:pPr algn="just">
              <a:spcBef>
                <a:spcPct val="0"/>
              </a:spcBef>
              <a:buClrTx/>
              <a:buSzTx/>
              <a:buFontTx/>
              <a:buNone/>
              <a:defRPr/>
            </a:pPr>
            <a:r>
              <a:rPr lang="de-DE" altLang="de-DE" sz="1600" dirty="0">
                <a:solidFill>
                  <a:schemeClr val="tx1"/>
                </a:solidFill>
              </a:rPr>
              <a:t>Die meisten Schülerinnen und Schüler kommen mit öffentlichen Verkehrsmitteln zur Schule. Die Haltestellen für den Bus und </a:t>
            </a:r>
            <a:r>
              <a:rPr lang="de-DE" altLang="de-DE" sz="1600" dirty="0" smtClean="0">
                <a:solidFill>
                  <a:schemeClr val="tx1"/>
                </a:solidFill>
              </a:rPr>
              <a:t>die Straßenbahn </a:t>
            </a:r>
            <a:r>
              <a:rPr lang="de-DE" altLang="de-DE" sz="1600" dirty="0">
                <a:solidFill>
                  <a:schemeClr val="tx1"/>
                </a:solidFill>
              </a:rPr>
              <a:t>befinden sich in unmittelbarer Nähe der Schule. </a:t>
            </a:r>
          </a:p>
          <a:p>
            <a:pPr algn="just">
              <a:spcBef>
                <a:spcPct val="0"/>
              </a:spcBef>
              <a:buClrTx/>
              <a:buSzTx/>
              <a:buFontTx/>
              <a:buNone/>
              <a:defRPr/>
            </a:pPr>
            <a:endParaRPr lang="de-DE" altLang="de-DE" sz="1600" dirty="0">
              <a:latin typeface="+mn-lt"/>
            </a:endParaRP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57724E-CD9E-48D9-840E-5F74B629B9AC}" type="slidenum">
              <a:rPr lang="de-DE" altLang="de-DE" smtClean="0"/>
              <a:pPr/>
              <a:t>15</a:t>
            </a:fld>
            <a:endParaRPr lang="de-DE" altLang="de-DE" sz="1400" smtClean="0"/>
          </a:p>
        </p:txBody>
      </p:sp>
      <p:sp>
        <p:nvSpPr>
          <p:cNvPr id="6" name="Textfeld 2"/>
          <p:cNvSpPr txBox="1">
            <a:spLocks noChangeArrowheads="1"/>
          </p:cNvSpPr>
          <p:nvPr/>
        </p:nvSpPr>
        <p:spPr bwMode="auto">
          <a:xfrm>
            <a:off x="250825" y="190500"/>
            <a:ext cx="8208963" cy="584200"/>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 typeface="Symbol" pitchFamily="18" charset="2"/>
              <a:buNone/>
              <a:defRPr/>
            </a:pPr>
            <a:r>
              <a:rPr lang="de-DE" altLang="de-DE" sz="3200" b="1" dirty="0">
                <a:solidFill>
                  <a:schemeClr val="tx1"/>
                </a:solidFill>
                <a:latin typeface="+mj-lt"/>
                <a:ea typeface="Calibri" pitchFamily="34" charset="0"/>
                <a:cs typeface="Arial" charset="0"/>
              </a:rPr>
              <a:t>2.5 Unser Schultag</a:t>
            </a:r>
          </a:p>
        </p:txBody>
      </p:sp>
      <p:graphicFrame>
        <p:nvGraphicFramePr>
          <p:cNvPr id="3" name="Tabelle 2"/>
          <p:cNvGraphicFramePr>
            <a:graphicFrameLocks noGrp="1"/>
          </p:cNvGraphicFramePr>
          <p:nvPr>
            <p:extLst>
              <p:ext uri="{D42A27DB-BD31-4B8C-83A1-F6EECF244321}">
                <p14:modId xmlns:p14="http://schemas.microsoft.com/office/powerpoint/2010/main" val="1175564527"/>
              </p:ext>
            </p:extLst>
          </p:nvPr>
        </p:nvGraphicFramePr>
        <p:xfrm>
          <a:off x="899592" y="1196979"/>
          <a:ext cx="7560196" cy="5515686"/>
        </p:xfrm>
        <a:graphic>
          <a:graphicData uri="http://schemas.openxmlformats.org/drawingml/2006/table">
            <a:tbl>
              <a:tblPr firstRow="1" firstCol="1" bandRow="1"/>
              <a:tblGrid>
                <a:gridCol w="3072766">
                  <a:extLst>
                    <a:ext uri="{9D8B030D-6E8A-4147-A177-3AD203B41FA5}">
                      <a16:colId xmlns:a16="http://schemas.microsoft.com/office/drawing/2014/main" val="11924386"/>
                    </a:ext>
                  </a:extLst>
                </a:gridCol>
                <a:gridCol w="4487430">
                  <a:extLst>
                    <a:ext uri="{9D8B030D-6E8A-4147-A177-3AD203B41FA5}">
                      <a16:colId xmlns:a16="http://schemas.microsoft.com/office/drawing/2014/main" val="3467201765"/>
                    </a:ext>
                  </a:extLst>
                </a:gridCol>
              </a:tblGrid>
              <a:tr h="374198">
                <a:tc>
                  <a:txBody>
                    <a:bodyPr/>
                    <a:lstStyle/>
                    <a:p>
                      <a:pPr>
                        <a:lnSpc>
                          <a:spcPct val="115000"/>
                        </a:lnSpc>
                        <a:spcAft>
                          <a:spcPts val="0"/>
                        </a:spcAft>
                      </a:pPr>
                      <a:r>
                        <a:rPr lang="de-DE"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07:45 - 08:00</a:t>
                      </a:r>
                      <a:endParaRPr lang="de-DE"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de-DE"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offene Eingangsphase</a:t>
                      </a:r>
                      <a:endParaRPr lang="de-DE"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extLst>
                  <a:ext uri="{0D108BD9-81ED-4DB2-BD59-A6C34878D82A}">
                    <a16:rowId xmlns:a16="http://schemas.microsoft.com/office/drawing/2014/main" val="1133781740"/>
                  </a:ext>
                </a:extLst>
              </a:tr>
              <a:tr h="374198">
                <a:tc>
                  <a:txBody>
                    <a:bodyPr/>
                    <a:lstStyle/>
                    <a:p>
                      <a:pPr>
                        <a:lnSpc>
                          <a:spcPct val="115000"/>
                        </a:lnSpc>
                        <a:spcAft>
                          <a:spcPts val="0"/>
                        </a:spcAft>
                      </a:pPr>
                      <a:r>
                        <a:rPr lang="de-DE"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08:00 - 08:45</a:t>
                      </a:r>
                      <a:endParaRPr lang="de-DE"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lvl="0" indent="0" algn="ctr">
                        <a:lnSpc>
                          <a:spcPct val="115000"/>
                        </a:lnSpc>
                        <a:spcAft>
                          <a:spcPts val="0"/>
                        </a:spcAft>
                        <a:buFont typeface="+mj-lt"/>
                        <a:buNone/>
                      </a:pPr>
                      <a:r>
                        <a:rPr lang="de-DE"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 Unterrichtsstunde</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790920374"/>
                  </a:ext>
                </a:extLst>
              </a:tr>
              <a:tr h="374198">
                <a:tc>
                  <a:txBody>
                    <a:bodyPr/>
                    <a:lstStyle/>
                    <a:p>
                      <a:pPr>
                        <a:lnSpc>
                          <a:spcPct val="115000"/>
                        </a:lnSpc>
                        <a:spcAft>
                          <a:spcPts val="0"/>
                        </a:spcAft>
                      </a:pPr>
                      <a:r>
                        <a:rPr lang="de-DE"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08:45 - 09:00</a:t>
                      </a:r>
                      <a:endParaRPr lang="de-DE"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de-DE"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gemeinsames Frühstück</a:t>
                      </a: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extLst>
                  <a:ext uri="{0D108BD9-81ED-4DB2-BD59-A6C34878D82A}">
                    <a16:rowId xmlns:a16="http://schemas.microsoft.com/office/drawing/2014/main" val="696743215"/>
                  </a:ext>
                </a:extLst>
              </a:tr>
              <a:tr h="374198">
                <a:tc>
                  <a:txBody>
                    <a:bodyPr/>
                    <a:lstStyle/>
                    <a:p>
                      <a:pPr>
                        <a:lnSpc>
                          <a:spcPct val="115000"/>
                        </a:lnSpc>
                        <a:spcAft>
                          <a:spcPts val="0"/>
                        </a:spcAft>
                      </a:pPr>
                      <a:r>
                        <a:rPr lang="de-DE"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09:00 - 09:45</a:t>
                      </a:r>
                      <a:endParaRPr lang="de-DE"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lvl="0" indent="0" algn="ctr">
                        <a:lnSpc>
                          <a:spcPct val="115000"/>
                        </a:lnSpc>
                        <a:spcAft>
                          <a:spcPts val="0"/>
                        </a:spcAft>
                        <a:buFont typeface="+mj-lt"/>
                        <a:buNone/>
                      </a:pPr>
                      <a:r>
                        <a:rPr lang="de-DE"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 Unterrichtsstunde</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44411602"/>
                  </a:ext>
                </a:extLst>
              </a:tr>
              <a:tr h="748395">
                <a:tc>
                  <a:txBody>
                    <a:bodyPr/>
                    <a:lstStyle/>
                    <a:p>
                      <a:pPr>
                        <a:lnSpc>
                          <a:spcPct val="115000"/>
                        </a:lnSpc>
                        <a:spcAft>
                          <a:spcPts val="0"/>
                        </a:spcAft>
                      </a:pPr>
                      <a:r>
                        <a:rPr lang="de-DE"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09.45 - 10.00</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de-DE"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de-DE" sz="24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Hofpause</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bewegte Pause</a:t>
                      </a: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BF7"/>
                    </a:solidFill>
                  </a:tcPr>
                </a:tc>
                <a:extLst>
                  <a:ext uri="{0D108BD9-81ED-4DB2-BD59-A6C34878D82A}">
                    <a16:rowId xmlns:a16="http://schemas.microsoft.com/office/drawing/2014/main" val="1347167066"/>
                  </a:ext>
                </a:extLst>
              </a:tr>
              <a:tr h="374198">
                <a:tc>
                  <a:txBody>
                    <a:bodyPr/>
                    <a:lstStyle/>
                    <a:p>
                      <a:pPr>
                        <a:lnSpc>
                          <a:spcPct val="115000"/>
                        </a:lnSpc>
                        <a:spcAft>
                          <a:spcPts val="0"/>
                        </a:spcAft>
                      </a:pPr>
                      <a:r>
                        <a:rPr lang="de-DE"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10:05 - 10:50</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AEC6"/>
                    </a:solidFill>
                  </a:tcPr>
                </a:tc>
                <a:tc>
                  <a:txBody>
                    <a:bodyPr/>
                    <a:lstStyle/>
                    <a:p>
                      <a:pPr marL="0" lvl="0" indent="0" algn="ctr">
                        <a:lnSpc>
                          <a:spcPct val="115000"/>
                        </a:lnSpc>
                        <a:spcAft>
                          <a:spcPts val="0"/>
                        </a:spcAft>
                        <a:buFont typeface="+mj-lt"/>
                        <a:buNone/>
                      </a:pPr>
                      <a:r>
                        <a:rPr lang="de-DE"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3. Unterrichtsstunde</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594884369"/>
                  </a:ext>
                </a:extLst>
              </a:tr>
              <a:tr h="374198">
                <a:tc>
                  <a:txBody>
                    <a:bodyPr/>
                    <a:lstStyle/>
                    <a:p>
                      <a:pPr>
                        <a:lnSpc>
                          <a:spcPct val="115000"/>
                        </a:lnSpc>
                        <a:spcAft>
                          <a:spcPts val="0"/>
                        </a:spcAft>
                      </a:pPr>
                      <a:r>
                        <a:rPr lang="de-DE"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11:00 - 11:45</a:t>
                      </a:r>
                      <a:endParaRPr lang="de-DE"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L="0" lvl="0" indent="0" algn="ctr">
                        <a:lnSpc>
                          <a:spcPct val="115000"/>
                        </a:lnSpc>
                        <a:spcAft>
                          <a:spcPts val="0"/>
                        </a:spcAft>
                        <a:buFont typeface="+mj-lt"/>
                        <a:buNone/>
                      </a:pPr>
                      <a:r>
                        <a:rPr lang="de-DE"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4. Unterrichtsstunde</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extLst>
                  <a:ext uri="{0D108BD9-81ED-4DB2-BD59-A6C34878D82A}">
                    <a16:rowId xmlns:a16="http://schemas.microsoft.com/office/drawing/2014/main" val="3523983780"/>
                  </a:ext>
                </a:extLst>
              </a:tr>
              <a:tr h="748395">
                <a:tc>
                  <a:txBody>
                    <a:bodyPr/>
                    <a:lstStyle/>
                    <a:p>
                      <a:pPr>
                        <a:lnSpc>
                          <a:spcPct val="115000"/>
                        </a:lnSpc>
                        <a:spcAft>
                          <a:spcPts val="0"/>
                        </a:spcAft>
                      </a:pPr>
                      <a:r>
                        <a:rPr lang="de-DE"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11:45 - 12:10</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a:t>
                      </a:r>
                      <a:r>
                        <a:rPr lang="de-DE" sz="2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Hofpause</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Mittagessen</a:t>
                      </a: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87725108"/>
                  </a:ext>
                </a:extLst>
              </a:tr>
              <a:tr h="436482">
                <a:tc>
                  <a:txBody>
                    <a:bodyPr/>
                    <a:lstStyle/>
                    <a:p>
                      <a:pPr>
                        <a:lnSpc>
                          <a:spcPct val="115000"/>
                        </a:lnSpc>
                        <a:spcAft>
                          <a:spcPts val="0"/>
                        </a:spcAft>
                      </a:pPr>
                      <a:r>
                        <a:rPr lang="de-DE"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12.10 - 12:55</a:t>
                      </a:r>
                      <a:endParaRPr lang="de-DE"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5. Unterrichtsstunde</a:t>
                      </a: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extLst>
                  <a:ext uri="{0D108BD9-81ED-4DB2-BD59-A6C34878D82A}">
                    <a16:rowId xmlns:a16="http://schemas.microsoft.com/office/drawing/2014/main" val="1716399848"/>
                  </a:ext>
                </a:extLst>
              </a:tr>
              <a:tr h="436482">
                <a:tc>
                  <a:txBody>
                    <a:bodyPr/>
                    <a:lstStyle/>
                    <a:p>
                      <a:pPr>
                        <a:lnSpc>
                          <a:spcPct val="115000"/>
                        </a:lnSpc>
                        <a:spcAft>
                          <a:spcPts val="0"/>
                        </a:spcAft>
                      </a:pPr>
                      <a:r>
                        <a:rPr lang="de-DE" sz="2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13.05</a:t>
                      </a:r>
                      <a:r>
                        <a:rPr lang="de-DE" sz="24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13.50</a:t>
                      </a:r>
                      <a:endParaRPr lang="de-DE"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de-DE"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6.</a:t>
                      </a:r>
                      <a:r>
                        <a:rPr lang="de-DE" sz="24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Unterrichtsstunde</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extLst>
                  <a:ext uri="{0D108BD9-81ED-4DB2-BD59-A6C34878D82A}">
                    <a16:rowId xmlns:a16="http://schemas.microsoft.com/office/drawing/2014/main" val="2958635071"/>
                  </a:ext>
                </a:extLst>
              </a:tr>
              <a:tr h="436482">
                <a:tc>
                  <a:txBody>
                    <a:bodyPr/>
                    <a:lstStyle/>
                    <a:p>
                      <a:pPr>
                        <a:lnSpc>
                          <a:spcPct val="115000"/>
                        </a:lnSpc>
                        <a:spcAft>
                          <a:spcPts val="0"/>
                        </a:spcAft>
                      </a:pPr>
                      <a:r>
                        <a:rPr lang="de-DE" sz="2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14.15 – 15.00</a:t>
                      </a:r>
                      <a:endParaRPr lang="de-DE"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de-DE"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7. Unterrichtssunde</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extLst>
                  <a:ext uri="{0D108BD9-81ED-4DB2-BD59-A6C34878D82A}">
                    <a16:rowId xmlns:a16="http://schemas.microsoft.com/office/drawing/2014/main" val="2508325850"/>
                  </a:ext>
                </a:extLst>
              </a:tr>
            </a:tbl>
          </a:graphicData>
        </a:graphic>
      </p:graphicFrame>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E50E49-4CE2-4E38-B1FD-6E34358D253B}" type="slidenum">
              <a:rPr lang="de-DE" altLang="de-DE" smtClean="0">
                <a:solidFill>
                  <a:schemeClr val="tx2"/>
                </a:solidFill>
              </a:rPr>
              <a:pPr/>
              <a:t>16</a:t>
            </a:fld>
            <a:endParaRPr lang="de-DE" altLang="de-DE" smtClean="0">
              <a:solidFill>
                <a:schemeClr val="tx2"/>
              </a:solidFill>
            </a:endParaRPr>
          </a:p>
        </p:txBody>
      </p:sp>
      <p:sp>
        <p:nvSpPr>
          <p:cNvPr id="5" name="Textfeld 4"/>
          <p:cNvSpPr txBox="1"/>
          <p:nvPr/>
        </p:nvSpPr>
        <p:spPr>
          <a:xfrm>
            <a:off x="323850" y="6464300"/>
            <a:ext cx="2435225" cy="276225"/>
          </a:xfrm>
          <a:prstGeom prst="rect">
            <a:avLst/>
          </a:prstGeom>
          <a:noFill/>
        </p:spPr>
        <p:txBody>
          <a:bodyPr wrap="none">
            <a:spAutoFit/>
          </a:bodyPr>
          <a:lstStyle/>
          <a:p>
            <a:pPr>
              <a:defRPr/>
            </a:pPr>
            <a:r>
              <a:rPr lang="de-DE" altLang="de-DE" sz="1200" dirty="0">
                <a:solidFill>
                  <a:schemeClr val="tx2"/>
                </a:solidFill>
                <a:latin typeface="+mn-lt"/>
                <a:ea typeface="Times New Roman" pitchFamily="18" charset="0"/>
              </a:rPr>
              <a:t>Beschluss der Lehrerkonferenz 2018</a:t>
            </a:r>
            <a:endParaRPr lang="de-DE" altLang="de-DE" sz="1200" dirty="0">
              <a:solidFill>
                <a:schemeClr val="tx2"/>
              </a:solidFill>
              <a:latin typeface="+mn-lt"/>
            </a:endParaRPr>
          </a:p>
        </p:txBody>
      </p:sp>
      <p:sp>
        <p:nvSpPr>
          <p:cNvPr id="6" name="Textfeld 2"/>
          <p:cNvSpPr txBox="1">
            <a:spLocks noChangeArrowheads="1"/>
          </p:cNvSpPr>
          <p:nvPr/>
        </p:nvSpPr>
        <p:spPr bwMode="auto">
          <a:xfrm>
            <a:off x="250825" y="254000"/>
            <a:ext cx="8642350" cy="1077913"/>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 typeface="Symbol" pitchFamily="18" charset="2"/>
              <a:buNone/>
              <a:defRPr/>
            </a:pPr>
            <a:r>
              <a:rPr lang="de-DE" altLang="de-DE" sz="3200" b="1" dirty="0">
                <a:solidFill>
                  <a:schemeClr val="tx1"/>
                </a:solidFill>
                <a:latin typeface="+mj-lt"/>
                <a:ea typeface="Calibri" pitchFamily="34" charset="0"/>
                <a:cs typeface="Arial" charset="0"/>
              </a:rPr>
              <a:t>3. Unser Leitbild </a:t>
            </a:r>
            <a:endParaRPr lang="de-DE" altLang="de-DE" sz="3200" b="1" dirty="0" smtClean="0">
              <a:solidFill>
                <a:schemeClr val="tx1"/>
              </a:solidFill>
              <a:latin typeface="+mj-lt"/>
              <a:ea typeface="Calibri" pitchFamily="34" charset="0"/>
              <a:cs typeface="Arial" charset="0"/>
            </a:endParaRPr>
          </a:p>
          <a:p>
            <a:pPr algn="ctr">
              <a:spcBef>
                <a:spcPct val="0"/>
              </a:spcBef>
              <a:buClrTx/>
              <a:buSzTx/>
              <a:buFont typeface="Symbol" pitchFamily="18" charset="2"/>
              <a:buNone/>
              <a:defRPr/>
            </a:pPr>
            <a:r>
              <a:rPr lang="de-DE" altLang="de-DE" sz="3200" b="1" dirty="0" smtClean="0">
                <a:solidFill>
                  <a:schemeClr val="tx1"/>
                </a:solidFill>
                <a:latin typeface="+mj-lt"/>
                <a:ea typeface="Calibri" pitchFamily="34" charset="0"/>
                <a:cs typeface="Arial" charset="0"/>
              </a:rPr>
              <a:t>„</a:t>
            </a:r>
            <a:r>
              <a:rPr lang="de-DE" altLang="de-DE" sz="3200" b="1" dirty="0">
                <a:solidFill>
                  <a:schemeClr val="tx1"/>
                </a:solidFill>
                <a:latin typeface="+mj-lt"/>
                <a:ea typeface="Calibri" pitchFamily="34" charset="0"/>
                <a:cs typeface="Arial" charset="0"/>
              </a:rPr>
              <a:t>Miteinander lernen, entfalten – und begeistern!“</a:t>
            </a:r>
          </a:p>
        </p:txBody>
      </p:sp>
      <p:sp>
        <p:nvSpPr>
          <p:cNvPr id="7" name="Textfeld 6"/>
          <p:cNvSpPr txBox="1"/>
          <p:nvPr/>
        </p:nvSpPr>
        <p:spPr>
          <a:xfrm>
            <a:off x="1212850" y="3151188"/>
            <a:ext cx="6718300" cy="461962"/>
          </a:xfrm>
          <a:prstGeom prst="rect">
            <a:avLst/>
          </a:prstGeom>
          <a:noFill/>
        </p:spPr>
        <p:txBody>
          <a:bodyPr wrap="none">
            <a:spAutoFit/>
          </a:bodyPr>
          <a:lstStyle/>
          <a:p>
            <a:pPr>
              <a:defRPr/>
            </a:pPr>
            <a:r>
              <a:rPr lang="de-DE" altLang="de-DE" sz="2400" dirty="0">
                <a:solidFill>
                  <a:schemeClr val="tx2"/>
                </a:solidFill>
                <a:latin typeface="+mn-lt"/>
                <a:ea typeface="Times New Roman" pitchFamily="18" charset="0"/>
              </a:rPr>
              <a:t>Dieser Seiteninhalt befindet sich in der Bearbeitung!</a:t>
            </a:r>
            <a:endParaRPr lang="de-DE" altLang="de-DE" sz="2400" dirty="0">
              <a:solidFill>
                <a:schemeClr val="tx2"/>
              </a:solidFill>
              <a:latin typeface="+mn-lt"/>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078D0E-943A-4F76-B373-4813B850D40B}" type="slidenum">
              <a:rPr lang="de-DE" altLang="de-DE" smtClean="0">
                <a:solidFill>
                  <a:schemeClr val="tx2"/>
                </a:solidFill>
              </a:rPr>
              <a:pPr/>
              <a:t>17</a:t>
            </a:fld>
            <a:endParaRPr lang="de-DE" altLang="de-DE" smtClean="0">
              <a:solidFill>
                <a:schemeClr val="tx2"/>
              </a:solidFill>
            </a:endParaRPr>
          </a:p>
        </p:txBody>
      </p:sp>
      <p:sp>
        <p:nvSpPr>
          <p:cNvPr id="3" name="Textfeld 2"/>
          <p:cNvSpPr txBox="1">
            <a:spLocks noChangeArrowheads="1"/>
          </p:cNvSpPr>
          <p:nvPr/>
        </p:nvSpPr>
        <p:spPr bwMode="auto">
          <a:xfrm>
            <a:off x="574675" y="133350"/>
            <a:ext cx="8569325" cy="1077913"/>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de-DE" altLang="de-DE" sz="3200" b="1" dirty="0">
                <a:solidFill>
                  <a:schemeClr val="tx1"/>
                </a:solidFill>
                <a:latin typeface="+mj-lt"/>
                <a:ea typeface="Calibri" pitchFamily="34" charset="0"/>
                <a:cs typeface="Arial" charset="0"/>
              </a:rPr>
              <a:t>4. Unsere pädagogischen Verabredungen</a:t>
            </a:r>
          </a:p>
          <a:p>
            <a:pPr algn="ctr">
              <a:spcBef>
                <a:spcPct val="0"/>
              </a:spcBef>
              <a:buClrTx/>
              <a:buSzTx/>
              <a:buFontTx/>
              <a:buNone/>
              <a:defRPr/>
            </a:pPr>
            <a:r>
              <a:rPr lang="de-DE" altLang="de-DE" sz="3200" b="1" dirty="0">
                <a:solidFill>
                  <a:schemeClr val="tx1"/>
                </a:solidFill>
                <a:latin typeface="+mj-lt"/>
                <a:ea typeface="Calibri" pitchFamily="34" charset="0"/>
                <a:cs typeface="Arial" charset="0"/>
              </a:rPr>
              <a:t>4.1 Schule für gemeinsames Lernen</a:t>
            </a:r>
          </a:p>
        </p:txBody>
      </p:sp>
      <p:pic>
        <p:nvPicPr>
          <p:cNvPr id="53252" name="Grafik 5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109788"/>
            <a:ext cx="3128962"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m 3"/>
          <p:cNvGraphicFramePr/>
          <p:nvPr/>
        </p:nvGraphicFramePr>
        <p:xfrm>
          <a:off x="827584" y="1340768"/>
          <a:ext cx="6984000" cy="5073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875E51-5179-4C1B-85EC-8FAC0348D0EF}" type="slidenum">
              <a:rPr lang="de-DE" altLang="de-DE" smtClean="0">
                <a:solidFill>
                  <a:schemeClr val="tx2"/>
                </a:solidFill>
              </a:rPr>
              <a:pPr/>
              <a:t>18</a:t>
            </a:fld>
            <a:endParaRPr lang="de-DE" altLang="de-DE" smtClean="0">
              <a:solidFill>
                <a:schemeClr val="tx2"/>
              </a:solidFill>
            </a:endParaRPr>
          </a:p>
        </p:txBody>
      </p:sp>
      <p:sp>
        <p:nvSpPr>
          <p:cNvPr id="11" name="Rechteck 10"/>
          <p:cNvSpPr/>
          <p:nvPr/>
        </p:nvSpPr>
        <p:spPr>
          <a:xfrm>
            <a:off x="252413" y="333375"/>
            <a:ext cx="8567737" cy="4032250"/>
          </a:xfrm>
          <a:prstGeom prst="rect">
            <a:avLst/>
          </a:prstGeom>
          <a:noFill/>
          <a:ln>
            <a:noFill/>
          </a:ln>
          <a:extLst/>
        </p:spPr>
        <p:txBody>
          <a:bodyPr/>
          <a:lstStyle/>
          <a:p>
            <a:pPr algn="just" eaLnBrk="1" hangingPunct="1">
              <a:spcBef>
                <a:spcPts val="0"/>
              </a:spcBef>
              <a:spcAft>
                <a:spcPts val="600"/>
              </a:spcAft>
              <a:buClr>
                <a:schemeClr val="accent1"/>
              </a:buClr>
              <a:buSzPct val="100000"/>
              <a:defRPr/>
            </a:pPr>
            <a:r>
              <a:rPr lang="de-DE" altLang="de-DE" sz="2000" b="1" dirty="0">
                <a:latin typeface="+mn-lt"/>
              </a:rPr>
              <a:t>An unserer Schule erhalten besondere Förderung:</a:t>
            </a:r>
          </a:p>
          <a:p>
            <a:pPr marL="273050" indent="-273050" algn="just" eaLnBrk="1" hangingPunct="1">
              <a:spcBef>
                <a:spcPct val="20000"/>
              </a:spcBef>
              <a:buClr>
                <a:schemeClr val="accent1"/>
              </a:buClr>
              <a:buSzPct val="100000"/>
              <a:buFont typeface="Symbol" pitchFamily="18" charset="2"/>
              <a:buChar char=""/>
              <a:defRPr/>
            </a:pPr>
            <a:r>
              <a:rPr lang="de-DE" altLang="de-DE" sz="1600" dirty="0">
                <a:latin typeface="+mn-lt"/>
              </a:rPr>
              <a:t>zurzeit </a:t>
            </a:r>
            <a:r>
              <a:rPr lang="de-DE" altLang="de-DE" sz="1600" dirty="0" smtClean="0">
                <a:latin typeface="+mn-lt"/>
              </a:rPr>
              <a:t>zwei </a:t>
            </a:r>
            <a:r>
              <a:rPr lang="de-DE" altLang="de-DE" sz="1600" dirty="0">
                <a:latin typeface="+mn-lt"/>
              </a:rPr>
              <a:t>Schülerinnen und Schüler im gemeinsamen Lernen in den Bereichen </a:t>
            </a:r>
            <a:r>
              <a:rPr lang="de-DE" altLang="de-DE" sz="1600" b="1" dirty="0" smtClean="0">
                <a:latin typeface="+mn-lt"/>
              </a:rPr>
              <a:t>Lernen</a:t>
            </a:r>
            <a:r>
              <a:rPr lang="de-DE" altLang="de-DE" sz="1600" b="1" dirty="0">
                <a:latin typeface="+mn-lt"/>
              </a:rPr>
              <a:t> </a:t>
            </a:r>
            <a:r>
              <a:rPr lang="de-DE" altLang="de-DE" sz="1600" b="1" dirty="0" smtClean="0">
                <a:latin typeface="+mn-lt"/>
              </a:rPr>
              <a:t>und Sprache </a:t>
            </a:r>
            <a:r>
              <a:rPr lang="de-DE" altLang="de-DE" sz="1600" dirty="0">
                <a:latin typeface="+mn-lt"/>
              </a:rPr>
              <a:t>mit besonderer Unterstützung durch unsere Sonderpädagogin nach Förderplan</a:t>
            </a:r>
          </a:p>
          <a:p>
            <a:pPr marL="273050" indent="-273050" algn="just" eaLnBrk="1" hangingPunct="1">
              <a:spcBef>
                <a:spcPct val="20000"/>
              </a:spcBef>
              <a:buClr>
                <a:schemeClr val="accent1"/>
              </a:buClr>
              <a:buSzPct val="100000"/>
              <a:buFont typeface="Symbol" pitchFamily="18" charset="2"/>
              <a:buChar char=""/>
              <a:defRPr/>
            </a:pPr>
            <a:r>
              <a:rPr lang="de-DE" altLang="de-DE" sz="1600" dirty="0">
                <a:latin typeface="+mn-lt"/>
              </a:rPr>
              <a:t>Kinder mit </a:t>
            </a:r>
            <a:r>
              <a:rPr lang="de-DE" altLang="de-DE" sz="1600" b="1" dirty="0">
                <a:latin typeface="+mn-lt"/>
              </a:rPr>
              <a:t>Teilleistungsstörungen</a:t>
            </a:r>
            <a:r>
              <a:rPr lang="de-DE" altLang="de-DE" sz="1600" dirty="0">
                <a:latin typeface="+mn-lt"/>
              </a:rPr>
              <a:t> (besondere Schwierigkeiten im Lesen, Rechtschreiben und Rechnen) durch binnendifferenzierten Unterricht mit differenzierenden Medien und zusätzliche Dyskalkulie- und LRS-Förderstunden</a:t>
            </a:r>
          </a:p>
          <a:p>
            <a:pPr marL="273050" indent="-273050" algn="just" eaLnBrk="1" hangingPunct="1">
              <a:spcBef>
                <a:spcPct val="20000"/>
              </a:spcBef>
              <a:buClr>
                <a:schemeClr val="accent1"/>
              </a:buClr>
              <a:buSzPct val="100000"/>
              <a:buFont typeface="Symbol" pitchFamily="18" charset="2"/>
              <a:buChar char=""/>
              <a:defRPr/>
            </a:pPr>
            <a:r>
              <a:rPr lang="de-DE" altLang="de-DE" sz="1600" b="1" dirty="0">
                <a:latin typeface="+mn-lt"/>
              </a:rPr>
              <a:t>leistungsstarke Kinder </a:t>
            </a:r>
            <a:r>
              <a:rPr lang="de-DE" altLang="de-DE" sz="1600" dirty="0">
                <a:latin typeface="+mn-lt"/>
              </a:rPr>
              <a:t>durch individualisierenden Unterricht und Wettbewerbsvorbereitungen und -teilnahmen</a:t>
            </a:r>
          </a:p>
          <a:p>
            <a:pPr marL="273050" indent="-273050" algn="just" eaLnBrk="1" hangingPunct="1">
              <a:spcBef>
                <a:spcPct val="20000"/>
              </a:spcBef>
              <a:buClr>
                <a:schemeClr val="accent1"/>
              </a:buClr>
              <a:buSzPct val="100000"/>
              <a:buFont typeface="Symbol" pitchFamily="18" charset="2"/>
              <a:buChar char=""/>
              <a:defRPr/>
            </a:pPr>
            <a:r>
              <a:rPr lang="de-DE" altLang="de-DE" sz="1600" dirty="0">
                <a:latin typeface="+mn-lt"/>
              </a:rPr>
              <a:t>zurzeit </a:t>
            </a:r>
            <a:r>
              <a:rPr lang="de-DE" altLang="de-DE" sz="1600" dirty="0" smtClean="0">
                <a:latin typeface="+mn-lt"/>
              </a:rPr>
              <a:t>15 </a:t>
            </a:r>
            <a:r>
              <a:rPr lang="de-DE" altLang="de-DE" sz="1600" b="1" dirty="0">
                <a:latin typeface="+mn-lt"/>
              </a:rPr>
              <a:t>heimatvertriebene Kinder</a:t>
            </a:r>
            <a:r>
              <a:rPr lang="de-DE" altLang="de-DE" sz="1600" dirty="0">
                <a:latin typeface="+mn-lt"/>
              </a:rPr>
              <a:t> in unseren Regelklassen durch Förderunterricht.</a:t>
            </a:r>
          </a:p>
          <a:p>
            <a:pPr marL="273050" indent="-273050" algn="just" eaLnBrk="1" hangingPunct="1">
              <a:spcBef>
                <a:spcPct val="20000"/>
              </a:spcBef>
              <a:buClr>
                <a:schemeClr val="accent1"/>
              </a:buClr>
              <a:buSzPct val="100000"/>
              <a:buFont typeface="Symbol" pitchFamily="18" charset="2"/>
              <a:buChar char=""/>
              <a:defRPr/>
            </a:pPr>
            <a:endParaRPr lang="de-DE" altLang="de-DE" sz="1600" dirty="0">
              <a:latin typeface="+mn-lt"/>
            </a:endParaRPr>
          </a:p>
          <a:p>
            <a:pPr algn="just" eaLnBrk="1" hangingPunct="1">
              <a:spcBef>
                <a:spcPts val="600"/>
              </a:spcBef>
              <a:spcAft>
                <a:spcPts val="600"/>
              </a:spcAft>
              <a:buClr>
                <a:schemeClr val="accent1"/>
              </a:buClr>
              <a:buSzPct val="100000"/>
              <a:defRPr/>
            </a:pPr>
            <a:r>
              <a:rPr lang="de-DE" sz="1600" dirty="0">
                <a:latin typeface="+mn-lt"/>
              </a:rPr>
              <a:t>Dabei stehen geeignete Räumlichkeiten zur Verfügung: Klassenräume, Teilungsräume und der Sonderpädagogikraum.</a:t>
            </a:r>
            <a:endParaRPr lang="de-DE" altLang="de-DE" sz="1600" dirty="0">
              <a:latin typeface="+mn-lt"/>
            </a:endParaRP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671FF0-67C1-41B6-96CB-296FB5B3837F}" type="slidenum">
              <a:rPr lang="de-DE" altLang="de-DE" smtClean="0">
                <a:solidFill>
                  <a:schemeClr val="tx2"/>
                </a:solidFill>
              </a:rPr>
              <a:pPr/>
              <a:t>19</a:t>
            </a:fld>
            <a:endParaRPr lang="de-DE" altLang="de-DE" smtClean="0">
              <a:solidFill>
                <a:schemeClr val="tx2"/>
              </a:solidFill>
            </a:endParaRPr>
          </a:p>
        </p:txBody>
      </p:sp>
      <p:sp>
        <p:nvSpPr>
          <p:cNvPr id="3" name="Rechteck 2"/>
          <p:cNvSpPr/>
          <p:nvPr/>
        </p:nvSpPr>
        <p:spPr>
          <a:xfrm>
            <a:off x="179388" y="1341438"/>
            <a:ext cx="8713787" cy="4524375"/>
          </a:xfrm>
          <a:prstGeom prst="rect">
            <a:avLst/>
          </a:prstGeom>
        </p:spPr>
        <p:txBody>
          <a:bodyPr>
            <a:spAutoFit/>
          </a:bodyPr>
          <a:lstStyle/>
          <a:p>
            <a:pPr marL="273050" indent="-273050" algn="just" eaLnBrk="1" hangingPunct="1">
              <a:spcBef>
                <a:spcPct val="20000"/>
              </a:spcBef>
              <a:buClr>
                <a:schemeClr val="accent1"/>
              </a:buClr>
              <a:buSzPct val="100000"/>
              <a:buFont typeface="Symbol" pitchFamily="18" charset="2"/>
              <a:buChar char=""/>
              <a:defRPr/>
            </a:pPr>
            <a:r>
              <a:rPr lang="de-DE" sz="1500" dirty="0">
                <a:latin typeface="+mn-lt"/>
              </a:rPr>
              <a:t>Jedes Kind ist unabhängig von seiner Herkunft, seinen Begabungen, Interessen und Problemlagen willkommen. Alle an Schule Beteiligten sind für die umfassende Stärkung der Kinder da.</a:t>
            </a:r>
          </a:p>
          <a:p>
            <a:pPr marL="273050" indent="-273050" algn="just" eaLnBrk="1" hangingPunct="1">
              <a:spcBef>
                <a:spcPct val="20000"/>
              </a:spcBef>
              <a:buClr>
                <a:schemeClr val="accent1"/>
              </a:buClr>
              <a:buSzPct val="100000"/>
              <a:buFont typeface="Symbol" pitchFamily="18" charset="2"/>
              <a:buChar char=""/>
              <a:defRPr/>
            </a:pPr>
            <a:r>
              <a:rPr lang="de-DE" sz="1500" dirty="0">
                <a:latin typeface="+mn-lt"/>
              </a:rPr>
              <a:t>Die </a:t>
            </a:r>
            <a:r>
              <a:rPr lang="de-DE" sz="1500" dirty="0" err="1">
                <a:latin typeface="+mn-lt"/>
              </a:rPr>
              <a:t>SonderpädagogInnen</a:t>
            </a:r>
            <a:r>
              <a:rPr lang="de-DE" sz="1500" dirty="0">
                <a:latin typeface="+mn-lt"/>
              </a:rPr>
              <a:t> der Lessingschule und unsere Sozialpädagogin helfen bei Problemen und bieten präventive Maßnahmen an.</a:t>
            </a:r>
          </a:p>
          <a:p>
            <a:pPr marL="273050" indent="-273050" algn="just" eaLnBrk="1" hangingPunct="1">
              <a:spcBef>
                <a:spcPct val="20000"/>
              </a:spcBef>
              <a:buClr>
                <a:schemeClr val="accent1"/>
              </a:buClr>
              <a:buSzPct val="100000"/>
              <a:buFont typeface="Symbol" pitchFamily="18" charset="2"/>
              <a:buChar char=""/>
              <a:defRPr/>
            </a:pPr>
            <a:r>
              <a:rPr lang="de-DE" sz="1500" dirty="0">
                <a:latin typeface="+mn-lt"/>
              </a:rPr>
              <a:t>Klare Regeln erleichtern in der Schule den Umgang miteinander.</a:t>
            </a:r>
            <a:endParaRPr lang="de-DE" sz="1500" dirty="0"/>
          </a:p>
          <a:p>
            <a:pPr marL="273050" indent="-273050" algn="just" eaLnBrk="1" hangingPunct="1">
              <a:spcBef>
                <a:spcPct val="20000"/>
              </a:spcBef>
              <a:buClr>
                <a:schemeClr val="accent1"/>
              </a:buClr>
              <a:buSzPct val="100000"/>
              <a:buFont typeface="Symbol" pitchFamily="18" charset="2"/>
              <a:buChar char=""/>
              <a:defRPr/>
            </a:pPr>
            <a:r>
              <a:rPr lang="de-DE" sz="1500" dirty="0">
                <a:latin typeface="+mn-lt"/>
              </a:rPr>
              <a:t>Eltern und Schule erstreben gleiche Ziele und vertreten vereinbarte Normen gemeinsam. </a:t>
            </a:r>
          </a:p>
          <a:p>
            <a:pPr marL="273050" indent="-273050" algn="just" eaLnBrk="1" hangingPunct="1">
              <a:spcBef>
                <a:spcPct val="20000"/>
              </a:spcBef>
              <a:buClr>
                <a:srgbClr val="31B6FD"/>
              </a:buClr>
              <a:buSzPct val="100000"/>
              <a:buFont typeface="Symbol" pitchFamily="18" charset="2"/>
              <a:buChar char=""/>
              <a:defRPr/>
            </a:pPr>
            <a:endParaRPr lang="de-DE" sz="1500" dirty="0">
              <a:latin typeface="+mn-lt"/>
            </a:endParaRPr>
          </a:p>
          <a:p>
            <a:pPr marL="273050" indent="-273050" algn="just" eaLnBrk="1" hangingPunct="1">
              <a:spcBef>
                <a:spcPct val="20000"/>
              </a:spcBef>
              <a:buClr>
                <a:srgbClr val="31B6FD"/>
              </a:buClr>
              <a:buSzPct val="100000"/>
              <a:buFont typeface="Symbol" pitchFamily="18" charset="2"/>
              <a:buChar char=""/>
              <a:defRPr/>
            </a:pPr>
            <a:endParaRPr lang="de-DE" sz="1500" dirty="0">
              <a:latin typeface="+mn-lt"/>
            </a:endParaRPr>
          </a:p>
          <a:p>
            <a:pPr algn="just" eaLnBrk="1" hangingPunct="1">
              <a:spcBef>
                <a:spcPct val="20000"/>
              </a:spcBef>
              <a:buClr>
                <a:schemeClr val="accent1"/>
              </a:buClr>
              <a:buSzPct val="100000"/>
              <a:defRPr/>
            </a:pPr>
            <a:r>
              <a:rPr lang="de-DE" sz="1500" b="1" dirty="0">
                <a:latin typeface="+mn-lt"/>
              </a:rPr>
              <a:t>Ziele:</a:t>
            </a:r>
            <a:endParaRPr lang="de-DE" sz="1500" dirty="0">
              <a:latin typeface="+mn-lt"/>
            </a:endParaRPr>
          </a:p>
          <a:p>
            <a:pPr marL="342900" indent="-342900" algn="just" eaLnBrk="1" hangingPunct="1">
              <a:spcBef>
                <a:spcPct val="20000"/>
              </a:spcBef>
              <a:buClr>
                <a:schemeClr val="accent1"/>
              </a:buClr>
              <a:buSzPct val="100000"/>
              <a:buFont typeface="+mj-lt"/>
              <a:buAutoNum type="arabicPeriod"/>
              <a:defRPr/>
            </a:pPr>
            <a:r>
              <a:rPr lang="de-DE" sz="1500" dirty="0">
                <a:latin typeface="+mn-lt"/>
              </a:rPr>
              <a:t>Alle Kinder lernen gemeinsam nach individuellen Lernplänen mit verschiedenen Medien, Methoden und Hilfen, in Gruppen, zu zweit oder allein (Tages-, Wochenplan-, Freiarbeit, Lerntheken, Stationslernen…). </a:t>
            </a:r>
          </a:p>
          <a:p>
            <a:pPr marL="342900" indent="-342900" algn="just" eaLnBrk="1" hangingPunct="1">
              <a:spcBef>
                <a:spcPct val="20000"/>
              </a:spcBef>
              <a:buClr>
                <a:schemeClr val="accent1"/>
              </a:buClr>
              <a:buSzPct val="100000"/>
              <a:buFont typeface="+mj-lt"/>
              <a:buAutoNum type="arabicPeriod"/>
              <a:defRPr/>
            </a:pPr>
            <a:r>
              <a:rPr lang="de-DE" sz="1500" dirty="0">
                <a:latin typeface="+mn-lt"/>
              </a:rPr>
              <a:t>Mit Hilfe von regelmäßigen Methoden-, Kommunikations- und Kompetenztrainings sind alle Kinder in der Lage, eigenständig zu lernen und ihre Ergebnisse zu präsentieren. </a:t>
            </a:r>
          </a:p>
          <a:p>
            <a:pPr marL="342900" indent="-342900" algn="just" eaLnBrk="1" hangingPunct="1">
              <a:spcBef>
                <a:spcPct val="20000"/>
              </a:spcBef>
              <a:buClr>
                <a:schemeClr val="accent1"/>
              </a:buClr>
              <a:buSzPct val="100000"/>
              <a:buFont typeface="+mj-lt"/>
              <a:buAutoNum type="arabicPeriod"/>
              <a:defRPr/>
            </a:pPr>
            <a:r>
              <a:rPr lang="de-DE" sz="1500" dirty="0">
                <a:latin typeface="+mn-lt"/>
              </a:rPr>
              <a:t>Gegenseitiges Verständnis und Toleranz bestimmen die Umgangsformen. Schwierigkeiten werden geduldig überwunden, Konflikte gewaltfrei gelöst.</a:t>
            </a:r>
          </a:p>
          <a:p>
            <a:pPr marL="342900" indent="-342900" algn="just" eaLnBrk="1" hangingPunct="1">
              <a:spcBef>
                <a:spcPct val="20000"/>
              </a:spcBef>
              <a:buClr>
                <a:schemeClr val="accent1"/>
              </a:buClr>
              <a:buSzPct val="100000"/>
              <a:buFont typeface="+mj-lt"/>
              <a:buAutoNum type="arabicPeriod"/>
              <a:defRPr/>
            </a:pPr>
            <a:r>
              <a:rPr lang="de-DE" sz="1500" dirty="0">
                <a:latin typeface="+mn-lt"/>
              </a:rPr>
              <a:t>Unser Team arbeitet eng bei der Unterrichtsplanung, -vorbereitung und -durchführung zusammen.</a:t>
            </a:r>
          </a:p>
          <a:p>
            <a:pPr marL="342900" indent="-342900" algn="just" eaLnBrk="1" hangingPunct="1">
              <a:spcBef>
                <a:spcPct val="20000"/>
              </a:spcBef>
              <a:buClr>
                <a:schemeClr val="accent1"/>
              </a:buClr>
              <a:buSzPct val="100000"/>
              <a:buFont typeface="+mj-lt"/>
              <a:buAutoNum type="arabicPeriod"/>
              <a:defRPr/>
            </a:pPr>
            <a:r>
              <a:rPr lang="de-DE" sz="1500" dirty="0">
                <a:latin typeface="+mn-lt"/>
              </a:rPr>
              <a:t>Die Kolleginnen und Kollegen bilden sich regelmäßig weiter und evaluieren ihre Arbeit.</a:t>
            </a:r>
          </a:p>
        </p:txBody>
      </p:sp>
      <p:sp>
        <p:nvSpPr>
          <p:cNvPr id="2" name="Textfeld 1"/>
          <p:cNvSpPr txBox="1"/>
          <p:nvPr/>
        </p:nvSpPr>
        <p:spPr>
          <a:xfrm>
            <a:off x="708025" y="258763"/>
            <a:ext cx="7694613" cy="708025"/>
          </a:xfrm>
          <a:prstGeom prst="rect">
            <a:avLst/>
          </a:prstGeom>
          <a:noFill/>
        </p:spPr>
        <p:txBody>
          <a:bodyPr wrap="none">
            <a:spAutoFit/>
          </a:bodyPr>
          <a:lstStyle/>
          <a:p>
            <a:pPr algn="ctr">
              <a:defRPr/>
            </a:pPr>
            <a:r>
              <a:rPr lang="de-DE" sz="2000" b="1" dirty="0">
                <a:latin typeface="+mj-lt"/>
              </a:rPr>
              <a:t>Alle Kinder lernen miteinander und voneinander im gemeinsamen Lernen.</a:t>
            </a:r>
          </a:p>
          <a:p>
            <a:pPr algn="ctr">
              <a:defRPr/>
            </a:pPr>
            <a:endParaRPr lang="de-DE" sz="2000" dirty="0">
              <a:latin typeface="+mj-lt"/>
            </a:endParaRPr>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A4D0EA-3DC6-4EDE-820C-9D31B3C9A37F}" type="slidenum">
              <a:rPr lang="de-DE" altLang="de-DE" smtClean="0">
                <a:solidFill>
                  <a:schemeClr val="tx2"/>
                </a:solidFill>
              </a:rPr>
              <a:pPr/>
              <a:t>2</a:t>
            </a:fld>
            <a:endParaRPr lang="de-DE" altLang="de-DE" smtClean="0">
              <a:solidFill>
                <a:schemeClr val="tx2"/>
              </a:solidFill>
            </a:endParaRPr>
          </a:p>
        </p:txBody>
      </p:sp>
      <p:sp>
        <p:nvSpPr>
          <p:cNvPr id="3" name="Rectangle 4"/>
          <p:cNvSpPr txBox="1">
            <a:spLocks noChangeArrowheads="1"/>
          </p:cNvSpPr>
          <p:nvPr/>
        </p:nvSpPr>
        <p:spPr bwMode="auto">
          <a:xfrm>
            <a:off x="438150" y="492125"/>
            <a:ext cx="8229600" cy="849313"/>
          </a:xfrm>
          <a:prstGeom prst="rect">
            <a:avLst/>
          </a:prstGeom>
          <a:noFill/>
          <a:ln>
            <a:noFill/>
          </a:ln>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 typeface="Symbol" pitchFamily="18" charset="2"/>
              <a:buNone/>
              <a:defRPr/>
            </a:pPr>
            <a:r>
              <a:rPr lang="de-DE" altLang="de-DE" sz="3200" b="1" dirty="0" smtClean="0">
                <a:solidFill>
                  <a:schemeClr val="tx1"/>
                </a:solidFill>
                <a:latin typeface="+mj-lt"/>
              </a:rPr>
              <a:t>Vorwort</a:t>
            </a:r>
          </a:p>
          <a:p>
            <a:pPr algn="ctr" eaLnBrk="1" hangingPunct="1">
              <a:spcBef>
                <a:spcPct val="0"/>
              </a:spcBef>
              <a:buClrTx/>
              <a:buSzTx/>
              <a:buFont typeface="Symbol" pitchFamily="18" charset="2"/>
              <a:buNone/>
              <a:defRPr/>
            </a:pPr>
            <a:endParaRPr lang="de-DE" sz="1400" dirty="0" smtClean="0">
              <a:solidFill>
                <a:schemeClr val="tx1"/>
              </a:solidFill>
              <a:latin typeface="+mn-lt"/>
            </a:endParaRPr>
          </a:p>
          <a:p>
            <a:pPr algn="ctr" eaLnBrk="1" hangingPunct="1">
              <a:spcBef>
                <a:spcPct val="0"/>
              </a:spcBef>
              <a:buClrTx/>
              <a:buSzTx/>
              <a:buFont typeface="Symbol" pitchFamily="18" charset="2"/>
              <a:buNone/>
              <a:defRPr/>
            </a:pPr>
            <a:r>
              <a:rPr lang="de-DE" sz="1800" b="1" dirty="0" smtClean="0">
                <a:solidFill>
                  <a:schemeClr val="tx1"/>
                </a:solidFill>
                <a:latin typeface="+mn-lt"/>
              </a:rPr>
              <a:t>„</a:t>
            </a:r>
            <a:r>
              <a:rPr lang="de-DE" sz="1800" b="1" dirty="0">
                <a:solidFill>
                  <a:schemeClr val="tx1"/>
                </a:solidFill>
                <a:latin typeface="+mn-lt"/>
              </a:rPr>
              <a:t>Das Kind muss natürlich lesen, schreiben und rechnen können, aber darüber hinaus sind Werkzeuge, Sport, Theater, Ton, Farbe und Freiheit wichtiger</a:t>
            </a:r>
            <a:r>
              <a:rPr lang="de-DE" sz="1800" b="1" dirty="0" smtClean="0">
                <a:solidFill>
                  <a:schemeClr val="tx1"/>
                </a:solidFill>
                <a:latin typeface="+mn-lt"/>
              </a:rPr>
              <a:t>.“ </a:t>
            </a:r>
          </a:p>
          <a:p>
            <a:pPr algn="ctr" eaLnBrk="1" hangingPunct="1">
              <a:spcBef>
                <a:spcPct val="0"/>
              </a:spcBef>
              <a:buClrTx/>
              <a:buSzTx/>
              <a:buFont typeface="Symbol" pitchFamily="18" charset="2"/>
              <a:buNone/>
              <a:defRPr/>
            </a:pPr>
            <a:r>
              <a:rPr lang="de-DE" sz="1100" dirty="0" smtClean="0">
                <a:solidFill>
                  <a:schemeClr val="tx1"/>
                </a:solidFill>
                <a:latin typeface="+mn-lt"/>
              </a:rPr>
              <a:t>Alexander </a:t>
            </a:r>
            <a:r>
              <a:rPr lang="de-DE" sz="1100" dirty="0">
                <a:solidFill>
                  <a:schemeClr val="tx1"/>
                </a:solidFill>
                <a:latin typeface="+mn-lt"/>
              </a:rPr>
              <a:t>S. </a:t>
            </a:r>
            <a:r>
              <a:rPr lang="de-DE" sz="1100" dirty="0" err="1">
                <a:solidFill>
                  <a:schemeClr val="tx1"/>
                </a:solidFill>
                <a:latin typeface="+mn-lt"/>
              </a:rPr>
              <a:t>Neill</a:t>
            </a:r>
            <a:r>
              <a:rPr lang="de-DE" sz="1100" dirty="0">
                <a:solidFill>
                  <a:schemeClr val="tx1"/>
                </a:solidFill>
                <a:latin typeface="+mn-lt"/>
              </a:rPr>
              <a:t> (britischer Reformpädagoge</a:t>
            </a:r>
            <a:r>
              <a:rPr lang="de-DE" sz="1100" dirty="0" smtClean="0">
                <a:solidFill>
                  <a:schemeClr val="tx1"/>
                </a:solidFill>
                <a:latin typeface="+mn-lt"/>
              </a:rPr>
              <a:t>)</a:t>
            </a:r>
            <a:endParaRPr lang="de-DE" altLang="de-DE" sz="1100" dirty="0" smtClean="0">
              <a:solidFill>
                <a:schemeClr val="tx1"/>
              </a:solidFill>
              <a:latin typeface="+mj-lt"/>
            </a:endParaRPr>
          </a:p>
        </p:txBody>
      </p:sp>
      <p:sp>
        <p:nvSpPr>
          <p:cNvPr id="2" name="Textfeld 1"/>
          <p:cNvSpPr txBox="1"/>
          <p:nvPr/>
        </p:nvSpPr>
        <p:spPr>
          <a:xfrm>
            <a:off x="227013" y="1773238"/>
            <a:ext cx="8666162" cy="3432175"/>
          </a:xfrm>
          <a:prstGeom prst="rect">
            <a:avLst/>
          </a:prstGeom>
          <a:noFill/>
        </p:spPr>
        <p:txBody>
          <a:bodyPr>
            <a:spAutoFit/>
          </a:bodyPr>
          <a:lstStyle/>
          <a:p>
            <a:pPr algn="just">
              <a:spcAft>
                <a:spcPts val="600"/>
              </a:spcAft>
              <a:defRPr/>
            </a:pPr>
            <a:r>
              <a:rPr lang="de-DE" sz="1600" dirty="0">
                <a:latin typeface="+mn-lt"/>
              </a:rPr>
              <a:t>Liebe Kinder, liebe Kolleginnen und Kollegen, liebe Eltern, liebe Partner,</a:t>
            </a:r>
          </a:p>
          <a:p>
            <a:pPr algn="just">
              <a:spcAft>
                <a:spcPts val="0"/>
              </a:spcAft>
              <a:defRPr/>
            </a:pPr>
            <a:endParaRPr lang="de-DE" sz="1600" dirty="0">
              <a:latin typeface="+mn-lt"/>
            </a:endParaRPr>
          </a:p>
          <a:p>
            <a:pPr algn="just">
              <a:spcAft>
                <a:spcPts val="600"/>
              </a:spcAft>
              <a:defRPr/>
            </a:pPr>
            <a:r>
              <a:rPr lang="de-DE" sz="1600" dirty="0" smtClean="0">
                <a:latin typeface="+mn-lt"/>
              </a:rPr>
              <a:t>Das vorliegende Schulprogramm </a:t>
            </a:r>
            <a:r>
              <a:rPr lang="de-DE" sz="1600" dirty="0">
                <a:latin typeface="+mn-lt"/>
              </a:rPr>
              <a:t>enthält grundlegende Informationen über die Rahmenbedingungen, wie</a:t>
            </a:r>
            <a:r>
              <a:rPr lang="de-DE" sz="1600" b="1" dirty="0">
                <a:latin typeface="+mn-lt"/>
              </a:rPr>
              <a:t> Schulprofil </a:t>
            </a:r>
            <a:r>
              <a:rPr lang="de-DE" sz="1600" dirty="0">
                <a:latin typeface="+mn-lt"/>
              </a:rPr>
              <a:t>und </a:t>
            </a:r>
            <a:r>
              <a:rPr lang="de-DE" sz="1600" b="1" dirty="0">
                <a:latin typeface="+mn-lt"/>
              </a:rPr>
              <a:t>Leitbild</a:t>
            </a:r>
            <a:r>
              <a:rPr lang="de-DE" sz="1600" dirty="0">
                <a:latin typeface="+mn-lt"/>
              </a:rPr>
              <a:t> sowie Schwerpunkte unserer pädagogischen Arbeit. Vor allem aber soll es aufzeigen, in welche Richtung sich unsere noch sehr junge Schule entwickeln soll.</a:t>
            </a:r>
          </a:p>
          <a:p>
            <a:pPr algn="just">
              <a:spcAft>
                <a:spcPts val="600"/>
              </a:spcAft>
              <a:defRPr/>
            </a:pPr>
            <a:r>
              <a:rPr lang="de-DE" sz="1600" dirty="0">
                <a:latin typeface="+mn-lt"/>
              </a:rPr>
              <a:t>Unser Streben gilt dem </a:t>
            </a:r>
            <a:r>
              <a:rPr lang="de-DE" sz="1600" b="1" dirty="0">
                <a:latin typeface="+mn-lt"/>
              </a:rPr>
              <a:t>erfolgreichen</a:t>
            </a:r>
            <a:r>
              <a:rPr lang="de-DE" sz="1600" dirty="0">
                <a:latin typeface="+mn-lt"/>
              </a:rPr>
              <a:t> </a:t>
            </a:r>
            <a:r>
              <a:rPr lang="de-DE" sz="1600" b="1" dirty="0">
                <a:latin typeface="+mn-lt"/>
              </a:rPr>
              <a:t>gemeinsamen Lernen aller Kinder, </a:t>
            </a:r>
            <a:r>
              <a:rPr lang="de-DE" sz="1600" dirty="0">
                <a:latin typeface="+mn-lt"/>
              </a:rPr>
              <a:t>unabhängig von ihren Begabungen, Fähigkeiten und ihrer Herkunft. </a:t>
            </a:r>
            <a:r>
              <a:rPr lang="de-DE" sz="1600" b="1" dirty="0">
                <a:latin typeface="+mn-lt"/>
              </a:rPr>
              <a:t>Vielfalt </a:t>
            </a:r>
            <a:r>
              <a:rPr lang="de-DE" sz="1600" dirty="0">
                <a:latin typeface="+mn-lt"/>
              </a:rPr>
              <a:t>sehen wir als</a:t>
            </a:r>
            <a:r>
              <a:rPr lang="de-DE" sz="1600" b="1" dirty="0">
                <a:latin typeface="+mn-lt"/>
              </a:rPr>
              <a:t> Bereicherung und Normalität</a:t>
            </a:r>
            <a:r>
              <a:rPr lang="de-DE" sz="1600" dirty="0">
                <a:latin typeface="+mn-lt"/>
              </a:rPr>
              <a:t> an. </a:t>
            </a:r>
          </a:p>
          <a:p>
            <a:pPr algn="just">
              <a:spcAft>
                <a:spcPts val="600"/>
              </a:spcAft>
              <a:defRPr/>
            </a:pPr>
            <a:r>
              <a:rPr lang="de-DE" sz="1600" dirty="0">
                <a:latin typeface="+mn-lt"/>
              </a:rPr>
              <a:t>Dieses Schulprogramm schafft eine Verbindlichkeit in der Arbeit und der Entwicklung unserer Schule. Es wurde von Lehrern, Eltern und Schülern gemeinsam erarbeitet und in den einzelnen Gremien verabschiedet.</a:t>
            </a:r>
          </a:p>
          <a:p>
            <a:pPr algn="just">
              <a:spcAft>
                <a:spcPts val="600"/>
              </a:spcAft>
              <a:defRPr/>
            </a:pPr>
            <a:endParaRPr lang="de-DE" sz="1600" dirty="0">
              <a:solidFill>
                <a:schemeClr val="tx2"/>
              </a:solidFill>
              <a:latin typeface="+mn-lt"/>
            </a:endParaRPr>
          </a:p>
          <a:p>
            <a:pPr algn="just">
              <a:spcAft>
                <a:spcPts val="600"/>
              </a:spcAft>
              <a:defRPr/>
            </a:pPr>
            <a:endParaRPr lang="de-DE" sz="1600" dirty="0">
              <a:solidFill>
                <a:schemeClr val="tx2"/>
              </a:solidFill>
              <a:latin typeface="+mn-lt"/>
            </a:endParaRPr>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42D8DF-3867-4031-949F-C57549E044F2}" type="slidenum">
              <a:rPr lang="de-DE" altLang="de-DE" smtClean="0"/>
              <a:pPr/>
              <a:t>20</a:t>
            </a:fld>
            <a:endParaRPr lang="de-DE" altLang="de-DE" sz="1400" smtClean="0"/>
          </a:p>
        </p:txBody>
      </p:sp>
      <p:sp>
        <p:nvSpPr>
          <p:cNvPr id="5632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56324" name="Rectangle 4"/>
          <p:cNvSpPr>
            <a:spLocks noChangeArrowheads="1"/>
          </p:cNvSpPr>
          <p:nvPr/>
        </p:nvSpPr>
        <p:spPr bwMode="auto">
          <a:xfrm>
            <a:off x="300038" y="1092686"/>
            <a:ext cx="871378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pPr>
            <a:r>
              <a:rPr lang="de-DE" altLang="de-DE" sz="1600" dirty="0">
                <a:latin typeface="Candara" panose="020E0502030303020204" pitchFamily="34" charset="0"/>
                <a:ea typeface="Calibri" panose="020F0502020204030204" pitchFamily="34" charset="0"/>
                <a:cs typeface="Arial" panose="020B0604020202020204" pitchFamily="34" charset="0"/>
              </a:rPr>
              <a:t>Die in unserem Konzept zur Leistungsbewertung genannten Kriterien der Bewertung und Zensierung stellen einen verbindlichen Rahmen für alle unterrichtenden Lehrkräfte dar. Sie garantieren ein einheitliches Vorgehen und Transparenz in der Kommunikation mit Schülerinnen und Schülern sowie ihren Eltern.</a:t>
            </a:r>
          </a:p>
          <a:p>
            <a:pPr algn="just">
              <a:spcAft>
                <a:spcPts val="600"/>
              </a:spcAft>
            </a:pPr>
            <a:r>
              <a:rPr lang="de-DE" altLang="de-DE" sz="1600" dirty="0">
                <a:latin typeface="Candara" panose="020E0502030303020204" pitchFamily="34" charset="0"/>
                <a:ea typeface="Calibri" panose="020F0502020204030204" pitchFamily="34" charset="0"/>
                <a:cs typeface="Arial" panose="020B0604020202020204" pitchFamily="34" charset="0"/>
              </a:rPr>
              <a:t>Leistungsbewertung bezieht sich auf die im Unterricht vermittelten Kenntnisse, Fähigkeiten und Fertigkeiten. Dabei werden der Leistungsstand der Lerngruppe und die Lernentwicklung der Schülerin oder des Schülers berücksichtigt. Grundlagen der Leistungsbewertung sind alle im Zusammenhang mit dem Unterricht erbrachten Leistungen, insbesondere schriftliche Arbeiten, mündliche Beiträge und praktische Leistungen. Die Leistungen bei der Mitarbeit im Unterricht </a:t>
            </a:r>
            <a:r>
              <a:rPr lang="de-DE" altLang="de-DE" sz="1600" dirty="0" smtClean="0">
                <a:latin typeface="Candara" panose="020E0502030303020204" pitchFamily="34" charset="0"/>
                <a:ea typeface="Calibri" panose="020F0502020204030204" pitchFamily="34" charset="0"/>
                <a:cs typeface="Arial" panose="020B0604020202020204" pitchFamily="34" charset="0"/>
              </a:rPr>
              <a:t>(Kompetenzeinschätzung) werden </a:t>
            </a:r>
            <a:r>
              <a:rPr lang="de-DE" altLang="de-DE" sz="1600" dirty="0">
                <a:latin typeface="Candara" panose="020E0502030303020204" pitchFamily="34" charset="0"/>
                <a:ea typeface="Calibri" panose="020F0502020204030204" pitchFamily="34" charset="0"/>
                <a:cs typeface="Arial" panose="020B0604020202020204" pitchFamily="34" charset="0"/>
              </a:rPr>
              <a:t>für die Beurteilung ebenso berücksichtigt, wie die übrigen Leistungen.</a:t>
            </a:r>
          </a:p>
          <a:p>
            <a:pPr algn="just">
              <a:spcAft>
                <a:spcPts val="600"/>
              </a:spcAft>
            </a:pPr>
            <a:r>
              <a:rPr lang="de-DE" altLang="de-DE" sz="1600" dirty="0">
                <a:latin typeface="Candara" panose="020E0502030303020204" pitchFamily="34" charset="0"/>
                <a:ea typeface="Calibri" panose="020F0502020204030204" pitchFamily="34" charset="0"/>
                <a:cs typeface="Arial" panose="020B0604020202020204" pitchFamily="34" charset="0"/>
              </a:rPr>
              <a:t>Die Entwicklung von Anstrengungsbereitschaft und die Stärkung des Vertrauens in die eigene Leistungsfähigkeit der Schülerinnen und Schüler sind Schwerpunkte der Leistungserziehung.</a:t>
            </a:r>
          </a:p>
          <a:p>
            <a:pPr algn="just">
              <a:spcAft>
                <a:spcPts val="600"/>
              </a:spcAft>
            </a:pPr>
            <a:r>
              <a:rPr lang="de-DE" altLang="de-DE" sz="1600" dirty="0">
                <a:latin typeface="Candara" panose="020E0502030303020204" pitchFamily="34" charset="0"/>
                <a:ea typeface="Calibri" panose="020F0502020204030204" pitchFamily="34" charset="0"/>
                <a:cs typeface="Arial" panose="020B0604020202020204" pitchFamily="34" charset="0"/>
              </a:rPr>
              <a:t>Ziel der Leistungsermittlung ist die Feststellung des aktuellen Kompetenzniveaus gemessen an den Vorgaben der Rahmenlehrpläne und anderer geeigneter curricularer Materialien. </a:t>
            </a:r>
          </a:p>
          <a:p>
            <a:pPr algn="just">
              <a:spcAft>
                <a:spcPts val="600"/>
              </a:spcAft>
            </a:pPr>
            <a:r>
              <a:rPr lang="de-DE" altLang="de-DE" sz="1600" dirty="0">
                <a:latin typeface="Candara" panose="020E0502030303020204" pitchFamily="34" charset="0"/>
                <a:ea typeface="Calibri" panose="020F0502020204030204" pitchFamily="34" charset="0"/>
                <a:cs typeface="Arial" panose="020B0604020202020204" pitchFamily="34" charset="0"/>
              </a:rPr>
              <a:t>Neben der Bewertung der Fachkompetenzen werden auch die Sozialkompetenzen berücksichtigt.</a:t>
            </a:r>
          </a:p>
          <a:p>
            <a:pPr algn="just">
              <a:spcAft>
                <a:spcPts val="600"/>
              </a:spcAft>
            </a:pPr>
            <a:endParaRPr lang="de-DE" altLang="de-DE" sz="1600" dirty="0">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endParaRPr lang="de-DE" altLang="de-DE" sz="1400" dirty="0">
              <a:latin typeface="Candara" panose="020E0502030303020204" pitchFamily="34" charset="0"/>
              <a:ea typeface="Calibri" panose="020F0502020204030204" pitchFamily="34" charset="0"/>
              <a:cs typeface="Arial" panose="020B0604020202020204" pitchFamily="34" charset="0"/>
            </a:endParaRPr>
          </a:p>
        </p:txBody>
      </p:sp>
      <p:sp>
        <p:nvSpPr>
          <p:cNvPr id="6" name="Textfeld 2"/>
          <p:cNvSpPr txBox="1">
            <a:spLocks noChangeArrowheads="1"/>
          </p:cNvSpPr>
          <p:nvPr/>
        </p:nvSpPr>
        <p:spPr bwMode="auto">
          <a:xfrm>
            <a:off x="1789113" y="254000"/>
            <a:ext cx="5735637" cy="461963"/>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de-DE" altLang="de-DE" b="1" dirty="0" smtClean="0">
                <a:solidFill>
                  <a:schemeClr val="tx1"/>
                </a:solidFill>
                <a:latin typeface="+mj-lt"/>
              </a:rPr>
              <a:t>Leistungsbewertung</a:t>
            </a: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79388" y="3359150"/>
            <a:ext cx="8891587" cy="3708400"/>
          </a:xfrm>
          <a:prstGeom prst="rect">
            <a:avLst/>
          </a:prstGeom>
          <a:noFill/>
          <a:ln>
            <a:noFill/>
          </a:ln>
        </p:spPr>
        <p:txBody>
          <a:bodyPr>
            <a:spAutoFit/>
          </a:bodyPr>
          <a:lstStyle/>
          <a:p>
            <a:pPr>
              <a:defRPr/>
            </a:pPr>
            <a:r>
              <a:rPr lang="de-DE" sz="1400" dirty="0"/>
              <a:t>Aktuell verfolgen wir fünf Zieldimensionen an unserer Schule: </a:t>
            </a:r>
          </a:p>
          <a:p>
            <a:pPr>
              <a:defRPr/>
            </a:pPr>
            <a:endParaRPr lang="de-DE" sz="1400" dirty="0"/>
          </a:p>
          <a:p>
            <a:pPr marL="228600" indent="-228600">
              <a:buFont typeface="+mj-lt"/>
              <a:buAutoNum type="arabicPeriod"/>
              <a:defRPr/>
            </a:pPr>
            <a:r>
              <a:rPr lang="de-DE" sz="1400" dirty="0"/>
              <a:t>Kompetenzerweiterung bei den Schülerinnen und Schülern</a:t>
            </a:r>
          </a:p>
          <a:p>
            <a:pPr marL="228600" indent="-228600">
              <a:buFont typeface="+mj-lt"/>
              <a:buAutoNum type="arabicPeriod"/>
              <a:defRPr/>
            </a:pPr>
            <a:r>
              <a:rPr lang="de-DE" sz="1400" dirty="0"/>
              <a:t>Kompetenzerweiterung auch im medienpädagogischen Bereich bei den Lehrerinnen und Lehrern </a:t>
            </a:r>
          </a:p>
          <a:p>
            <a:pPr marL="228600" indent="-228600">
              <a:buFont typeface="+mj-lt"/>
              <a:buAutoNum type="arabicPeriod"/>
              <a:defRPr/>
            </a:pPr>
            <a:r>
              <a:rPr lang="de-DE" sz="1400" dirty="0"/>
              <a:t>Kompetenzerweiterung bei den Eltern: Eltern wissen um die Möglichkeiten und Risiken neuer Medien. Gern unterstützen wir die Medienberatung externer Dozenten und organisieren Vorträge zu Themen wie „Cybermobbing“, „Soziale Netzwerke“, „Smartphone – Mediale Suchtprävention“, „Mediale Demenz“ etc. Darüber hinaus geben die Lehrkräfte Hinweise zu lernfördernden Apps, Lernsoftware, Informationsplattformen. </a:t>
            </a:r>
          </a:p>
          <a:p>
            <a:pPr marL="228600" indent="-228600">
              <a:buFont typeface="+mj-lt"/>
              <a:buAutoNum type="arabicPeriod"/>
              <a:defRPr/>
            </a:pPr>
            <a:r>
              <a:rPr lang="de-DE" sz="1400" dirty="0" smtClean="0"/>
              <a:t>Jedem Schüler steht ein </a:t>
            </a:r>
            <a:r>
              <a:rPr lang="de-DE" sz="1400" dirty="0" err="1" smtClean="0"/>
              <a:t>IPad</a:t>
            </a:r>
            <a:r>
              <a:rPr lang="de-DE" sz="1400" dirty="0" smtClean="0"/>
              <a:t> zur Verfügung.</a:t>
            </a:r>
            <a:endParaRPr lang="de-DE" sz="1400" dirty="0"/>
          </a:p>
          <a:p>
            <a:pPr marL="228600" indent="-228600">
              <a:buFont typeface="+mj-lt"/>
              <a:buAutoNum type="arabicPeriod"/>
              <a:defRPr/>
            </a:pPr>
            <a:r>
              <a:rPr lang="de-DE" sz="1400" dirty="0"/>
              <a:t>Angebotserweiterung im Bereich der digitalen Lernprogramme, insbesondere für den Einsatz an der interaktiven Tafel, sowie im Bereich der nichttechnischen Medien wie Lernmaterialien und Bibliotheksbestand </a:t>
            </a:r>
          </a:p>
          <a:p>
            <a:pPr>
              <a:spcAft>
                <a:spcPts val="600"/>
              </a:spcAft>
              <a:defRPr/>
            </a:pPr>
            <a:endParaRPr lang="de-DE" sz="2400" b="1" dirty="0">
              <a:solidFill>
                <a:schemeClr val="tx2">
                  <a:lumMod val="75000"/>
                </a:schemeClr>
              </a:solidFill>
              <a:latin typeface="+mj-lt"/>
              <a:cs typeface="Arial" panose="020B0604020202020204" pitchFamily="34" charset="0"/>
            </a:endParaRPr>
          </a:p>
          <a:p>
            <a:pPr>
              <a:spcAft>
                <a:spcPts val="600"/>
              </a:spcAft>
              <a:defRPr/>
            </a:pPr>
            <a:endParaRPr lang="de-DE" sz="2400" b="1" dirty="0">
              <a:solidFill>
                <a:schemeClr val="tx2">
                  <a:lumMod val="75000"/>
                </a:schemeClr>
              </a:solidFill>
              <a:latin typeface="+mj-lt"/>
              <a:cs typeface="Arial" panose="020B0604020202020204" pitchFamily="34" charset="0"/>
            </a:endParaRPr>
          </a:p>
        </p:txBody>
      </p:sp>
      <p:sp>
        <p:nvSpPr>
          <p:cNvPr id="57347"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89F16E-192A-4B40-89B7-AC0B43258592}" type="slidenum">
              <a:rPr lang="de-DE" altLang="de-DE" smtClean="0"/>
              <a:pPr/>
              <a:t>21</a:t>
            </a:fld>
            <a:endParaRPr lang="de-DE" altLang="de-DE" sz="1400" smtClean="0"/>
          </a:p>
        </p:txBody>
      </p:sp>
      <p:sp>
        <p:nvSpPr>
          <p:cNvPr id="10" name="Textfeld 2"/>
          <p:cNvSpPr txBox="1">
            <a:spLocks noChangeArrowheads="1"/>
          </p:cNvSpPr>
          <p:nvPr/>
        </p:nvSpPr>
        <p:spPr bwMode="auto">
          <a:xfrm>
            <a:off x="1789113" y="254000"/>
            <a:ext cx="5735637" cy="584200"/>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de-DE" altLang="de-DE" sz="3200" b="1" dirty="0">
                <a:solidFill>
                  <a:schemeClr val="tx1"/>
                </a:solidFill>
                <a:latin typeface="+mj-lt"/>
                <a:ea typeface="Calibri" pitchFamily="34" charset="0"/>
                <a:cs typeface="Arial" charset="0"/>
              </a:rPr>
              <a:t>4.2 Medienbildung</a:t>
            </a:r>
          </a:p>
        </p:txBody>
      </p:sp>
      <p:grpSp>
        <p:nvGrpSpPr>
          <p:cNvPr id="57349" name="Gruppieren 11"/>
          <p:cNvGrpSpPr>
            <a:grpSpLocks/>
          </p:cNvGrpSpPr>
          <p:nvPr/>
        </p:nvGrpSpPr>
        <p:grpSpPr bwMode="auto">
          <a:xfrm>
            <a:off x="303213" y="1320800"/>
            <a:ext cx="8642350" cy="1774825"/>
            <a:chOff x="0" y="0"/>
            <a:chExt cx="8642350" cy="3117875"/>
          </a:xfrm>
        </p:grpSpPr>
        <p:cxnSp>
          <p:nvCxnSpPr>
            <p:cNvPr id="13" name="Gerade Verbindung 12"/>
            <p:cNvCxnSpPr/>
            <p:nvPr/>
          </p:nvCxnSpPr>
          <p:spPr>
            <a:xfrm>
              <a:off x="7634287" y="1296791"/>
              <a:ext cx="0" cy="647001"/>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5473700" y="1296791"/>
              <a:ext cx="0" cy="647001"/>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3168650" y="1296791"/>
              <a:ext cx="0" cy="627478"/>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a:stCxn id="20" idx="2"/>
              <a:endCxn id="24" idx="0"/>
            </p:cNvCxnSpPr>
            <p:nvPr/>
          </p:nvCxnSpPr>
          <p:spPr>
            <a:xfrm>
              <a:off x="973137" y="1316312"/>
              <a:ext cx="0" cy="485251"/>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6408737" y="649791"/>
              <a:ext cx="288925" cy="0"/>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4176712" y="649791"/>
              <a:ext cx="288925" cy="0"/>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a:stCxn id="20" idx="3"/>
              <a:endCxn id="21" idx="1"/>
            </p:cNvCxnSpPr>
            <p:nvPr/>
          </p:nvCxnSpPr>
          <p:spPr>
            <a:xfrm>
              <a:off x="1944687" y="658156"/>
              <a:ext cx="288925" cy="0"/>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Abgerundetes Rechteck 19"/>
            <p:cNvSpPr/>
            <p:nvPr/>
          </p:nvSpPr>
          <p:spPr>
            <a:xfrm>
              <a:off x="0" y="0"/>
              <a:ext cx="1944687" cy="131631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de-DE" sz="1200" b="1" dirty="0">
                  <a:solidFill>
                    <a:srgbClr val="FFFFFF"/>
                  </a:solidFill>
                  <a:ea typeface="Times New Roman"/>
                  <a:cs typeface="Times New Roman"/>
                </a:rPr>
                <a:t>Ausstattung und technischer Support</a:t>
              </a:r>
              <a:endParaRPr lang="de-DE" sz="1200" b="1" dirty="0">
                <a:latin typeface="Times New Roman"/>
                <a:ea typeface="Times New Roman"/>
              </a:endParaRPr>
            </a:p>
          </p:txBody>
        </p:sp>
        <p:sp>
          <p:nvSpPr>
            <p:cNvPr id="21" name="Abgerundetes Rechteck 20"/>
            <p:cNvSpPr/>
            <p:nvPr/>
          </p:nvSpPr>
          <p:spPr>
            <a:xfrm>
              <a:off x="2233612" y="0"/>
              <a:ext cx="1943100" cy="131631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de-DE" sz="1200" b="1" dirty="0">
                  <a:solidFill>
                    <a:srgbClr val="FFFFFF"/>
                  </a:solidFill>
                  <a:ea typeface="Times New Roman"/>
                  <a:cs typeface="Times New Roman"/>
                </a:rPr>
                <a:t>Außerschulische Kooperationspartner</a:t>
              </a:r>
              <a:endParaRPr lang="de-DE" sz="1200" b="1" dirty="0">
                <a:latin typeface="Times New Roman"/>
                <a:ea typeface="Times New Roman"/>
              </a:endParaRPr>
            </a:p>
          </p:txBody>
        </p:sp>
        <p:sp>
          <p:nvSpPr>
            <p:cNvPr id="22" name="Abgerundetes Rechteck 21"/>
            <p:cNvSpPr/>
            <p:nvPr/>
          </p:nvSpPr>
          <p:spPr>
            <a:xfrm>
              <a:off x="6697662" y="0"/>
              <a:ext cx="1944688" cy="131631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de-DE" sz="1200" b="1">
                  <a:solidFill>
                    <a:srgbClr val="FFFFFF"/>
                  </a:solidFill>
                  <a:ea typeface="Times New Roman"/>
                  <a:cs typeface="Times New Roman"/>
                </a:rPr>
                <a:t>Lehrerbildung</a:t>
              </a:r>
              <a:endParaRPr lang="de-DE" sz="1200" b="1">
                <a:latin typeface="Times New Roman"/>
                <a:ea typeface="Times New Roman"/>
              </a:endParaRPr>
            </a:p>
          </p:txBody>
        </p:sp>
        <p:sp>
          <p:nvSpPr>
            <p:cNvPr id="23" name="Abgerundetes Rechteck 22"/>
            <p:cNvSpPr/>
            <p:nvPr/>
          </p:nvSpPr>
          <p:spPr>
            <a:xfrm>
              <a:off x="4465637" y="0"/>
              <a:ext cx="1943100" cy="131631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de-DE" sz="1200" b="1">
                  <a:solidFill>
                    <a:srgbClr val="FFFFFF"/>
                  </a:solidFill>
                  <a:ea typeface="Times New Roman"/>
                  <a:cs typeface="Times New Roman"/>
                </a:rPr>
                <a:t>Qualitätssicherung und Evaluation</a:t>
              </a:r>
              <a:endParaRPr lang="de-DE" sz="1200" b="1">
                <a:latin typeface="Times New Roman"/>
                <a:ea typeface="Times New Roman"/>
              </a:endParaRPr>
            </a:p>
          </p:txBody>
        </p:sp>
        <p:sp>
          <p:nvSpPr>
            <p:cNvPr id="24" name="Abgerundetes Rechteck 23"/>
            <p:cNvSpPr/>
            <p:nvPr/>
          </p:nvSpPr>
          <p:spPr>
            <a:xfrm>
              <a:off x="0" y="1801563"/>
              <a:ext cx="1944687" cy="131631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de-DE" sz="1200" b="1" dirty="0">
                  <a:solidFill>
                    <a:srgbClr val="FFFFFF"/>
                  </a:solidFill>
                  <a:ea typeface="Times New Roman"/>
                  <a:cs typeface="Times New Roman"/>
                </a:rPr>
                <a:t>Schulentwicklung</a:t>
              </a:r>
              <a:endParaRPr lang="de-DE" sz="1200" b="1" dirty="0">
                <a:latin typeface="Times New Roman"/>
                <a:ea typeface="Times New Roman"/>
              </a:endParaRPr>
            </a:p>
          </p:txBody>
        </p:sp>
        <p:sp>
          <p:nvSpPr>
            <p:cNvPr id="25" name="Abgerundetes Rechteck 24"/>
            <p:cNvSpPr/>
            <p:nvPr/>
          </p:nvSpPr>
          <p:spPr>
            <a:xfrm>
              <a:off x="2233612" y="1801563"/>
              <a:ext cx="1943100" cy="131631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de-DE" sz="1200" b="1">
                  <a:solidFill>
                    <a:srgbClr val="FFFFFF"/>
                  </a:solidFill>
                  <a:ea typeface="Times New Roman"/>
                  <a:cs typeface="Times New Roman"/>
                </a:rPr>
                <a:t>Urheberrecht und Datenschutz</a:t>
              </a:r>
              <a:endParaRPr lang="de-DE" sz="1200" b="1">
                <a:latin typeface="Times New Roman"/>
                <a:ea typeface="Times New Roman"/>
              </a:endParaRPr>
            </a:p>
          </p:txBody>
        </p:sp>
        <p:sp>
          <p:nvSpPr>
            <p:cNvPr id="26" name="Abgerundetes Rechteck 25"/>
            <p:cNvSpPr/>
            <p:nvPr/>
          </p:nvSpPr>
          <p:spPr>
            <a:xfrm>
              <a:off x="4465637" y="1801563"/>
              <a:ext cx="1943100" cy="131631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de-DE" sz="1200" b="1" dirty="0">
                  <a:solidFill>
                    <a:srgbClr val="FFFFFF"/>
                  </a:solidFill>
                  <a:ea typeface="Times New Roman"/>
                  <a:cs typeface="Times New Roman"/>
                </a:rPr>
                <a:t>Lehr- und Bildungspläne</a:t>
              </a:r>
              <a:endParaRPr lang="de-DE" sz="1200" b="1" dirty="0">
                <a:latin typeface="Times New Roman"/>
                <a:ea typeface="Times New Roman"/>
              </a:endParaRPr>
            </a:p>
          </p:txBody>
        </p:sp>
        <p:sp>
          <p:nvSpPr>
            <p:cNvPr id="27" name="Abgerundetes Rechteck 26"/>
            <p:cNvSpPr/>
            <p:nvPr/>
          </p:nvSpPr>
          <p:spPr>
            <a:xfrm>
              <a:off x="6697662" y="1801563"/>
              <a:ext cx="1944688" cy="1316312"/>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de-DE" sz="1200" b="1">
                  <a:solidFill>
                    <a:srgbClr val="FFFFFF"/>
                  </a:solidFill>
                  <a:ea typeface="Times New Roman"/>
                  <a:cs typeface="Times New Roman"/>
                </a:rPr>
                <a:t>Bildungsmedien</a:t>
              </a:r>
              <a:endParaRPr lang="de-DE" sz="1200" b="1">
                <a:latin typeface="Times New Roman"/>
                <a:ea typeface="Times New Roman"/>
              </a:endParaRPr>
            </a:p>
          </p:txBody>
        </p:sp>
      </p:grpSp>
      <p:sp>
        <p:nvSpPr>
          <p:cNvPr id="3" name="Textfeld 2"/>
          <p:cNvSpPr txBox="1"/>
          <p:nvPr/>
        </p:nvSpPr>
        <p:spPr>
          <a:xfrm>
            <a:off x="401638" y="879475"/>
            <a:ext cx="7480300" cy="400050"/>
          </a:xfrm>
          <a:prstGeom prst="rect">
            <a:avLst/>
          </a:prstGeom>
          <a:noFill/>
        </p:spPr>
        <p:txBody>
          <a:bodyPr wrap="none">
            <a:spAutoFit/>
          </a:bodyPr>
          <a:lstStyle/>
          <a:p>
            <a:pPr>
              <a:defRPr/>
            </a:pPr>
            <a:r>
              <a:rPr lang="de-DE" sz="2000" b="1" dirty="0">
                <a:latin typeface="+mj-lt"/>
              </a:rPr>
              <a:t>Die 8 Handlungsfelder der Medienbildung in der Schule (KMK 8.3.2012):</a:t>
            </a:r>
            <a:endParaRPr lang="de-DE" sz="2000" dirty="0">
              <a:latin typeface="+mj-lt"/>
            </a:endParaRPr>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154E35-C229-4F57-A8FB-505062046E79}" type="slidenum">
              <a:rPr lang="de-DE" altLang="de-DE" smtClean="0">
                <a:solidFill>
                  <a:schemeClr val="tx2"/>
                </a:solidFill>
              </a:rPr>
              <a:pPr/>
              <a:t>22</a:t>
            </a:fld>
            <a:endParaRPr lang="de-DE" altLang="de-DE" smtClean="0">
              <a:solidFill>
                <a:schemeClr val="tx2"/>
              </a:solidFill>
            </a:endParaRPr>
          </a:p>
        </p:txBody>
      </p:sp>
      <p:sp>
        <p:nvSpPr>
          <p:cNvPr id="3" name="Textfeld 2"/>
          <p:cNvSpPr txBox="1"/>
          <p:nvPr/>
        </p:nvSpPr>
        <p:spPr>
          <a:xfrm>
            <a:off x="241300" y="476250"/>
            <a:ext cx="8651875" cy="3570208"/>
          </a:xfrm>
          <a:prstGeom prst="rect">
            <a:avLst/>
          </a:prstGeom>
          <a:noFill/>
        </p:spPr>
        <p:txBody>
          <a:bodyPr>
            <a:spAutoFit/>
          </a:bodyPr>
          <a:lstStyle/>
          <a:p>
            <a:pPr algn="just">
              <a:defRPr/>
            </a:pPr>
            <a:r>
              <a:rPr lang="de-DE" sz="1600" b="1" i="1" dirty="0">
                <a:latin typeface="+mn-lt"/>
              </a:rPr>
              <a:t>Lernen mit Medien</a:t>
            </a:r>
            <a:r>
              <a:rPr lang="de-DE" sz="1600" i="1" dirty="0">
                <a:latin typeface="+mn-lt"/>
              </a:rPr>
              <a:t> </a:t>
            </a:r>
            <a:r>
              <a:rPr lang="de-DE" sz="1600" dirty="0">
                <a:latin typeface="+mn-lt"/>
              </a:rPr>
              <a:t>bedeutet für unsere Schülerinnen und Schüler, sich Informationen selbstständig, interaktiv und kooperativ anzueignen und neue Wissensbereiche zu erschließen. Medien unterstützen zudem bei der Präsentation eigener Arbeitsergebnisse.</a:t>
            </a:r>
          </a:p>
          <a:p>
            <a:pPr algn="just">
              <a:defRPr/>
            </a:pPr>
            <a:r>
              <a:rPr lang="de-DE" sz="1600" u="sng" dirty="0">
                <a:latin typeface="+mn-lt"/>
              </a:rPr>
              <a:t>Maßnahmen z. B.</a:t>
            </a:r>
            <a:r>
              <a:rPr lang="de-DE" sz="1600" dirty="0">
                <a:latin typeface="+mn-lt"/>
              </a:rPr>
              <a:t>: </a:t>
            </a:r>
            <a:r>
              <a:rPr lang="de-DE" sz="1600" dirty="0" smtClean="0">
                <a:latin typeface="+mn-lt"/>
              </a:rPr>
              <a:t>ab Klasse 1: Lernen mit der Anton- App, ab </a:t>
            </a:r>
            <a:r>
              <a:rPr lang="de-DE" sz="1600" dirty="0">
                <a:latin typeface="+mn-lt"/>
              </a:rPr>
              <a:t>Klasse 3 </a:t>
            </a:r>
            <a:r>
              <a:rPr lang="de-DE" sz="1600" dirty="0" err="1">
                <a:latin typeface="+mn-lt"/>
              </a:rPr>
              <a:t>m.a.u.s</a:t>
            </a:r>
            <a:r>
              <a:rPr lang="de-DE" sz="1600" dirty="0">
                <a:latin typeface="+mn-lt"/>
              </a:rPr>
              <a:t>. (Medienoffensive an unserer Schule), Erstellung von Lernvideos für die </a:t>
            </a:r>
            <a:r>
              <a:rPr lang="de-DE" sz="1600" dirty="0" smtClean="0">
                <a:latin typeface="+mn-lt"/>
              </a:rPr>
              <a:t>Mitschüler, </a:t>
            </a:r>
            <a:r>
              <a:rPr lang="de-DE" sz="1600" dirty="0" err="1" smtClean="0">
                <a:latin typeface="+mn-lt"/>
              </a:rPr>
              <a:t>Emoree</a:t>
            </a:r>
            <a:r>
              <a:rPr lang="de-DE" sz="1600" dirty="0" smtClean="0">
                <a:latin typeface="+mn-lt"/>
              </a:rPr>
              <a:t> (Programm zur Verbesserung der Schreib- und Lesekompetenzen)</a:t>
            </a:r>
            <a:endParaRPr lang="de-DE" sz="1600" dirty="0">
              <a:latin typeface="+mn-lt"/>
            </a:endParaRPr>
          </a:p>
          <a:p>
            <a:pPr algn="just">
              <a:defRPr/>
            </a:pPr>
            <a:endParaRPr lang="de-DE" sz="1600" dirty="0">
              <a:latin typeface="+mn-lt"/>
            </a:endParaRPr>
          </a:p>
          <a:p>
            <a:pPr algn="just">
              <a:defRPr/>
            </a:pPr>
            <a:r>
              <a:rPr lang="de-DE" sz="1600" b="1" i="1" dirty="0">
                <a:latin typeface="+mn-lt"/>
              </a:rPr>
              <a:t>Lernen über Medien</a:t>
            </a:r>
            <a:r>
              <a:rPr lang="de-DE" sz="1600" dirty="0">
                <a:latin typeface="+mn-lt"/>
              </a:rPr>
              <a:t> ist in allen Fächern möglich, indem die Medienwelt, alle Medienarten und deren Inhalte zum Lerngegenstand gemacht werden, sie analysiert und kritisch hinterfragt werden. Die Gelegenheit zu eigener produktiver Gestaltung fördert das Verständnis medialer Wirkungsweisen. Die Auseinandersetzung mit Medien(-inhalten) fördert den verantwortungsbewussten Umgang mit Medien.</a:t>
            </a:r>
          </a:p>
          <a:p>
            <a:pPr algn="just">
              <a:defRPr/>
            </a:pPr>
            <a:r>
              <a:rPr lang="de-DE" sz="1600" u="sng" dirty="0">
                <a:latin typeface="+mn-lt"/>
              </a:rPr>
              <a:t>Maßnahmen z. B.</a:t>
            </a:r>
            <a:r>
              <a:rPr lang="de-DE" sz="1600" dirty="0">
                <a:latin typeface="+mn-lt"/>
              </a:rPr>
              <a:t>: Klasse 4 Cybermobbing, Filme </a:t>
            </a:r>
            <a:r>
              <a:rPr lang="de-DE" sz="1600" dirty="0" smtClean="0">
                <a:latin typeface="+mn-lt"/>
              </a:rPr>
              <a:t>analysieren</a:t>
            </a:r>
            <a:endParaRPr lang="de-DE" sz="1600" dirty="0">
              <a:latin typeface="+mn-lt"/>
            </a:endParaRPr>
          </a:p>
          <a:p>
            <a:pPr algn="just">
              <a:defRPr/>
            </a:pPr>
            <a:endParaRPr lang="de-DE" dirty="0">
              <a:latin typeface="+mn-lt"/>
            </a:endParaRPr>
          </a:p>
        </p:txBody>
      </p:sp>
      <p:pic>
        <p:nvPicPr>
          <p:cNvPr id="5837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3714750"/>
            <a:ext cx="45116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F56B01-59FF-4330-97A0-FC0DA37C5748}" type="slidenum">
              <a:rPr lang="de-DE" altLang="de-DE" smtClean="0"/>
              <a:pPr/>
              <a:t>23</a:t>
            </a:fld>
            <a:endParaRPr lang="de-DE" altLang="de-DE" sz="1400" smtClean="0"/>
          </a:p>
        </p:txBody>
      </p:sp>
      <p:sp>
        <p:nvSpPr>
          <p:cNvPr id="29699" name="Textfeld 2"/>
          <p:cNvSpPr txBox="1">
            <a:spLocks noChangeArrowheads="1"/>
          </p:cNvSpPr>
          <p:nvPr/>
        </p:nvSpPr>
        <p:spPr bwMode="auto">
          <a:xfrm>
            <a:off x="250825" y="190500"/>
            <a:ext cx="8208963" cy="584200"/>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de-DE" altLang="de-DE" sz="3200" b="1" dirty="0" smtClean="0">
                <a:solidFill>
                  <a:schemeClr val="tx1"/>
                </a:solidFill>
                <a:latin typeface="+mj-lt"/>
              </a:rPr>
              <a:t>5. Unsere Zusammenarbeit mit den Eltern</a:t>
            </a:r>
          </a:p>
        </p:txBody>
      </p:sp>
      <p:sp>
        <p:nvSpPr>
          <p:cNvPr id="29700" name="Textfeld 3"/>
          <p:cNvSpPr txBox="1">
            <a:spLocks noChangeArrowheads="1"/>
          </p:cNvSpPr>
          <p:nvPr/>
        </p:nvSpPr>
        <p:spPr bwMode="auto">
          <a:xfrm>
            <a:off x="250825" y="690563"/>
            <a:ext cx="8642350" cy="5557837"/>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285750" indent="-285750">
              <a:defRPr/>
            </a:pPr>
            <a:r>
              <a:rPr lang="de-DE" sz="1600" dirty="0">
                <a:solidFill>
                  <a:schemeClr val="tx1"/>
                </a:solidFill>
                <a:latin typeface="+mn-lt"/>
              </a:rPr>
              <a:t>Für den Erfolg unserer Arbeit ist eine enge Zusammenarbeit mit den Eltern der Schule von größter Bedeutung. Für die Entwicklung des Kindes ist es wichtig, dass Eltern und Lehrer in einem Boot sitzen.</a:t>
            </a:r>
          </a:p>
          <a:p>
            <a:pPr marL="285750" indent="-285750">
              <a:defRPr/>
            </a:pPr>
            <a:r>
              <a:rPr lang="de-DE" sz="1600" dirty="0">
                <a:solidFill>
                  <a:schemeClr val="tx1"/>
                </a:solidFill>
                <a:latin typeface="+mn-lt"/>
              </a:rPr>
              <a:t>Die Elternvertreter der Klassen bringen ihre Ideen und Kritiken in die Gremien der Schule (Eltern-, Schulkonferenz, beratend in Klassen- und Fachkonferenzen) ein und helfen so bei der Weiterentwicklung pädagogischer Arbeit.</a:t>
            </a:r>
          </a:p>
          <a:p>
            <a:pPr marL="285750" indent="-285750">
              <a:defRPr/>
            </a:pPr>
            <a:r>
              <a:rPr lang="de-DE" sz="1600" dirty="0">
                <a:solidFill>
                  <a:schemeClr val="tx1"/>
                </a:solidFill>
                <a:latin typeface="+mn-lt"/>
              </a:rPr>
              <a:t>Die Eltern engagieren sich auf allen Ebenen des Schullebens und gestalten und bestimmen damit erfolgreich mit:</a:t>
            </a:r>
          </a:p>
          <a:p>
            <a:pPr marL="1028700" lvl="1">
              <a:spcBef>
                <a:spcPct val="0"/>
              </a:spcBef>
              <a:buClrTx/>
              <a:buSzTx/>
              <a:defRPr/>
            </a:pPr>
            <a:r>
              <a:rPr lang="de-DE" altLang="de-DE" sz="1600" dirty="0">
                <a:solidFill>
                  <a:schemeClr val="tx1"/>
                </a:solidFill>
                <a:latin typeface="+mn-lt"/>
              </a:rPr>
              <a:t>durch engagierte Vorbereitung / Planung und Durchführung der Schulfeste</a:t>
            </a:r>
          </a:p>
          <a:p>
            <a:pPr marL="1028700" lvl="1">
              <a:spcBef>
                <a:spcPct val="0"/>
              </a:spcBef>
              <a:buClrTx/>
              <a:buSzTx/>
              <a:defRPr/>
            </a:pPr>
            <a:r>
              <a:rPr lang="de-DE" altLang="de-DE" sz="1600" dirty="0">
                <a:solidFill>
                  <a:schemeClr val="tx1"/>
                </a:solidFill>
                <a:latin typeface="+mn-lt"/>
              </a:rPr>
              <a:t>durch tatkräftige Unterstützung verschiedener Projekte</a:t>
            </a:r>
          </a:p>
          <a:p>
            <a:pPr marL="1028700" lvl="1">
              <a:spcBef>
                <a:spcPct val="0"/>
              </a:spcBef>
              <a:buClrTx/>
              <a:buSzTx/>
              <a:defRPr/>
            </a:pPr>
            <a:r>
              <a:rPr lang="de-DE" altLang="de-DE" sz="1600" dirty="0">
                <a:solidFill>
                  <a:schemeClr val="tx1"/>
                </a:solidFill>
                <a:latin typeface="+mn-lt"/>
              </a:rPr>
              <a:t>durch Begleitung zu Wandertagen und Klassenfahrten</a:t>
            </a:r>
          </a:p>
          <a:p>
            <a:pPr marL="1028700" lvl="1">
              <a:spcBef>
                <a:spcPct val="0"/>
              </a:spcBef>
              <a:buClrTx/>
              <a:buSzTx/>
              <a:defRPr/>
            </a:pPr>
            <a:r>
              <a:rPr lang="de-DE" altLang="de-DE" sz="1600" dirty="0">
                <a:solidFill>
                  <a:schemeClr val="tx1"/>
                </a:solidFill>
                <a:latin typeface="+mn-lt"/>
              </a:rPr>
              <a:t>Ideen, Kritiken und Evaluationen </a:t>
            </a:r>
          </a:p>
          <a:p>
            <a:pPr marL="285750" indent="-285750">
              <a:defRPr/>
            </a:pPr>
            <a:r>
              <a:rPr lang="de-DE" sz="1600" dirty="0">
                <a:solidFill>
                  <a:schemeClr val="tx1"/>
                </a:solidFill>
                <a:latin typeface="+mn-lt"/>
              </a:rPr>
              <a:t>Schulleitung, Lehrkräfte und Eltern informieren einander regelmäßig über alles, was für die Bildung und Erziehung der Kinder bedeutend ist.</a:t>
            </a:r>
          </a:p>
          <a:p>
            <a:pPr marL="285750" indent="-285750">
              <a:defRPr/>
            </a:pPr>
            <a:r>
              <a:rPr lang="de-DE" sz="1600" dirty="0">
                <a:solidFill>
                  <a:schemeClr val="tx1"/>
                </a:solidFill>
                <a:latin typeface="+mn-lt"/>
              </a:rPr>
              <a:t>In den Klassen finden regelmäßig Elternversammlungen statt. Dabei werden u.a. Lerninhalte und Lernziele ebenso wie Erziehungsziele mit den Eltern besprochen.</a:t>
            </a:r>
          </a:p>
          <a:p>
            <a:pPr marL="285750" indent="-285750">
              <a:defRPr/>
            </a:pPr>
            <a:r>
              <a:rPr lang="de-DE" sz="1600" dirty="0">
                <a:solidFill>
                  <a:schemeClr val="tx1"/>
                </a:solidFill>
                <a:latin typeface="+mn-lt"/>
              </a:rPr>
              <a:t>Zweimal im Jahr findenden Elternsprechtage statt, somit haben die  Eltern die Möglichkeit, sich bei allen Lehrkräften ihres Kindes über die Leistungen und das Arbeits- und Sozialverhalten zu informieren. Außerhalb der offiziellen Sprechtage besteht darüber hinaus jederzeit die Möglichkeit nach vorheriger Terminabsprache mit einzelnen Lehrkräften zu sprechen.</a:t>
            </a:r>
          </a:p>
          <a:p>
            <a:pPr marL="285750" indent="-285750">
              <a:defRPr/>
            </a:pPr>
            <a:r>
              <a:rPr lang="de-DE" sz="1600" dirty="0">
                <a:solidFill>
                  <a:schemeClr val="tx1"/>
                </a:solidFill>
                <a:latin typeface="+mn-lt"/>
              </a:rPr>
              <a:t>Eltern der  1. und 2. Klassen nehmen zum Halbjahr an Lernentwicklungsgesprächen teil. </a:t>
            </a: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D5D1AD-23CE-4247-B321-A586AD5C65F3}" type="slidenum">
              <a:rPr lang="de-DE" altLang="de-DE" smtClean="0">
                <a:solidFill>
                  <a:schemeClr val="tx2"/>
                </a:solidFill>
              </a:rPr>
              <a:pPr/>
              <a:t>24</a:t>
            </a:fld>
            <a:endParaRPr lang="de-DE" altLang="de-DE" smtClean="0">
              <a:solidFill>
                <a:schemeClr val="tx2"/>
              </a:solidFill>
            </a:endParaRPr>
          </a:p>
        </p:txBody>
      </p:sp>
      <p:sp>
        <p:nvSpPr>
          <p:cNvPr id="14" name="Textfeld 2"/>
          <p:cNvSpPr txBox="1">
            <a:spLocks noChangeArrowheads="1"/>
          </p:cNvSpPr>
          <p:nvPr/>
        </p:nvSpPr>
        <p:spPr bwMode="auto">
          <a:xfrm>
            <a:off x="2124075" y="260350"/>
            <a:ext cx="5040313" cy="585788"/>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de-DE" altLang="de-DE" sz="3200" b="1" dirty="0" smtClean="0">
                <a:solidFill>
                  <a:schemeClr val="tx1"/>
                </a:solidFill>
                <a:latin typeface="+mj-lt"/>
              </a:rPr>
              <a:t>7. Unsere Partner</a:t>
            </a:r>
          </a:p>
        </p:txBody>
      </p:sp>
      <p:grpSp>
        <p:nvGrpSpPr>
          <p:cNvPr id="60420" name="Gruppieren 3"/>
          <p:cNvGrpSpPr>
            <a:grpSpLocks/>
          </p:cNvGrpSpPr>
          <p:nvPr/>
        </p:nvGrpSpPr>
        <p:grpSpPr bwMode="auto">
          <a:xfrm>
            <a:off x="144463" y="620713"/>
            <a:ext cx="8820150" cy="5543550"/>
            <a:chOff x="3232964" y="1369067"/>
            <a:chExt cx="5944644" cy="5256212"/>
          </a:xfrm>
        </p:grpSpPr>
        <p:sp>
          <p:nvSpPr>
            <p:cNvPr id="17" name="Sechseck 4"/>
            <p:cNvSpPr/>
            <p:nvPr/>
          </p:nvSpPr>
          <p:spPr>
            <a:xfrm>
              <a:off x="7240985" y="3375120"/>
              <a:ext cx="1180897" cy="102161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endParaRPr lang="de-DE" sz="1200" dirty="0">
                <a:ln w="3175">
                  <a:noFill/>
                </a:ln>
                <a:solidFill>
                  <a:schemeClr val="tx1"/>
                </a:solidFill>
              </a:endParaRPr>
            </a:p>
          </p:txBody>
        </p:sp>
        <p:sp>
          <p:nvSpPr>
            <p:cNvPr id="28" name="Sechseck 4"/>
            <p:cNvSpPr/>
            <p:nvPr/>
          </p:nvSpPr>
          <p:spPr>
            <a:xfrm>
              <a:off x="7163624" y="5263248"/>
              <a:ext cx="1290696" cy="102161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endParaRPr lang="de-DE" sz="1200" dirty="0">
                <a:ln w="3175"/>
                <a:solidFill>
                  <a:schemeClr val="tx1"/>
                </a:solidFill>
              </a:endParaRPr>
            </a:p>
          </p:txBody>
        </p:sp>
        <p:graphicFrame>
          <p:nvGraphicFramePr>
            <p:cNvPr id="22" name="Diagramm 21"/>
            <p:cNvGraphicFramePr/>
            <p:nvPr/>
          </p:nvGraphicFramePr>
          <p:xfrm>
            <a:off x="3232964" y="1369067"/>
            <a:ext cx="5944644"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86DDC1-EC9F-4C05-90F5-5B23156934B3}" type="slidenum">
              <a:rPr lang="de-DE" altLang="de-DE" smtClean="0">
                <a:solidFill>
                  <a:schemeClr val="tx2"/>
                </a:solidFill>
              </a:rPr>
              <a:pPr/>
              <a:t>25</a:t>
            </a:fld>
            <a:endParaRPr lang="de-DE" altLang="de-DE" smtClean="0">
              <a:solidFill>
                <a:schemeClr val="tx2"/>
              </a:solidFill>
            </a:endParaRPr>
          </a:p>
        </p:txBody>
      </p:sp>
      <p:sp>
        <p:nvSpPr>
          <p:cNvPr id="3" name="Textfeld 2"/>
          <p:cNvSpPr txBox="1">
            <a:spLocks noChangeArrowheads="1"/>
          </p:cNvSpPr>
          <p:nvPr/>
        </p:nvSpPr>
        <p:spPr bwMode="auto">
          <a:xfrm>
            <a:off x="250825" y="260350"/>
            <a:ext cx="8642350" cy="584200"/>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de-DE" altLang="de-DE" sz="3200" b="1" dirty="0" smtClean="0">
                <a:solidFill>
                  <a:schemeClr val="tx1"/>
                </a:solidFill>
                <a:latin typeface="+mj-lt"/>
              </a:rPr>
              <a:t>8. Unser Fortbildungskonzept</a:t>
            </a:r>
          </a:p>
        </p:txBody>
      </p:sp>
      <p:sp>
        <p:nvSpPr>
          <p:cNvPr id="5" name="Rechteck 4"/>
          <p:cNvSpPr/>
          <p:nvPr/>
        </p:nvSpPr>
        <p:spPr>
          <a:xfrm>
            <a:off x="250825" y="844550"/>
            <a:ext cx="8651875" cy="862013"/>
          </a:xfrm>
          <a:prstGeom prst="rect">
            <a:avLst/>
          </a:prstGeom>
        </p:spPr>
        <p:txBody>
          <a:bodyPr>
            <a:spAutoFit/>
          </a:bodyPr>
          <a:lstStyle/>
          <a:p>
            <a:pPr algn="ctr">
              <a:defRPr/>
            </a:pPr>
            <a:r>
              <a:rPr lang="de-DE" dirty="0"/>
              <a:t>„Es ist keineswegs sicher, dass es besser wird, wenn es anders wird, aber soviel steht fest, dass es anders werden muss, wenn es besser werden soll.“ </a:t>
            </a:r>
          </a:p>
          <a:p>
            <a:pPr algn="ctr">
              <a:defRPr/>
            </a:pPr>
            <a:r>
              <a:rPr lang="de-DE" sz="1400" dirty="0"/>
              <a:t>(G. </a:t>
            </a:r>
            <a:r>
              <a:rPr lang="de-DE" sz="1400" dirty="0" err="1"/>
              <a:t>Ch</a:t>
            </a:r>
            <a:r>
              <a:rPr lang="de-DE" sz="1400" dirty="0"/>
              <a:t>. Lichtenberg)</a:t>
            </a:r>
            <a:endParaRPr lang="de-DE" sz="1400" dirty="0">
              <a:solidFill>
                <a:schemeClr val="tx2"/>
              </a:solidFill>
              <a:latin typeface="+mn-lt"/>
            </a:endParaRPr>
          </a:p>
        </p:txBody>
      </p:sp>
      <p:sp>
        <p:nvSpPr>
          <p:cNvPr id="6" name="Rechteck 5"/>
          <p:cNvSpPr/>
          <p:nvPr/>
        </p:nvSpPr>
        <p:spPr>
          <a:xfrm>
            <a:off x="260350" y="1978025"/>
            <a:ext cx="8642350" cy="4548188"/>
          </a:xfrm>
          <a:prstGeom prst="rect">
            <a:avLst/>
          </a:prstGeom>
        </p:spPr>
        <p:txBody>
          <a:bodyPr>
            <a:spAutoFit/>
          </a:bodyPr>
          <a:lstStyle/>
          <a:p>
            <a:pPr algn="just">
              <a:defRPr/>
            </a:pPr>
            <a:r>
              <a:rPr lang="de-DE" sz="1500" dirty="0">
                <a:latin typeface="+mn-lt"/>
              </a:rPr>
              <a:t>Die </a:t>
            </a:r>
            <a:r>
              <a:rPr lang="de-DE" sz="1500" dirty="0" err="1">
                <a:latin typeface="+mn-lt"/>
              </a:rPr>
              <a:t>LehrerInnen</a:t>
            </a:r>
            <a:r>
              <a:rPr lang="de-DE" sz="1500" dirty="0">
                <a:latin typeface="+mn-lt"/>
              </a:rPr>
              <a:t> der meko-Grundschule nehmen zur Weiterentwicklung ihrer fachlichen, didaktischen und pädagogischen Kompetenzen regelmäßig Fortbildungsangebote wahr. Dabei orientieren sie sich an den schulischen Schwerpunkten, die im Schulprogramm festgelegt wurden. </a:t>
            </a:r>
          </a:p>
          <a:p>
            <a:pPr algn="just">
              <a:spcBef>
                <a:spcPts val="600"/>
              </a:spcBef>
              <a:defRPr/>
            </a:pPr>
            <a:r>
              <a:rPr lang="de-DE" sz="1500" b="1" dirty="0">
                <a:latin typeface="+mn-lt"/>
              </a:rPr>
              <a:t>Aktuelle Herausforderungen für unser Team:.</a:t>
            </a:r>
          </a:p>
          <a:p>
            <a:pPr marL="285750" indent="-285750" algn="just">
              <a:spcBef>
                <a:spcPct val="20000"/>
              </a:spcBef>
              <a:buClr>
                <a:schemeClr val="accent1"/>
              </a:buClr>
              <a:buSzPct val="100000"/>
              <a:buFont typeface="Symbol" pitchFamily="18" charset="2"/>
              <a:buChar char=""/>
              <a:defRPr/>
            </a:pPr>
            <a:r>
              <a:rPr lang="de-DE" sz="1500" dirty="0">
                <a:latin typeface="+mn-lt"/>
              </a:rPr>
              <a:t>Schule für gemeinsames Lernen: Wie gestalten wir unseren Unterricht, so dass alle Kinder unabhängig von ihrer Herkunft, ihren Begabungen und Problemlagen gemeinsam erfolgreich lernen?</a:t>
            </a:r>
          </a:p>
          <a:p>
            <a:pPr marL="285750" indent="-285750" algn="just">
              <a:spcBef>
                <a:spcPct val="20000"/>
              </a:spcBef>
              <a:buClr>
                <a:schemeClr val="accent1"/>
              </a:buClr>
              <a:buSzPct val="100000"/>
              <a:buFont typeface="Symbol" pitchFamily="18" charset="2"/>
              <a:buChar char=""/>
              <a:defRPr/>
            </a:pPr>
            <a:r>
              <a:rPr lang="de-DE" sz="1500" dirty="0">
                <a:latin typeface="+mn-lt"/>
              </a:rPr>
              <a:t>Neuer Rahmenlehrplan: Wie setzen wir die Innovationskerne des neuen Rahmenlehrplans Sprachbildung und Medienbildung erfolgreich in den einzelnen Fächern um?</a:t>
            </a:r>
          </a:p>
          <a:p>
            <a:pPr marL="285750" indent="-285750" algn="just">
              <a:spcBef>
                <a:spcPct val="20000"/>
              </a:spcBef>
              <a:buClr>
                <a:schemeClr val="accent1"/>
              </a:buClr>
              <a:buSzPct val="100000"/>
              <a:buFont typeface="Symbol" pitchFamily="18" charset="2"/>
              <a:buChar char=""/>
              <a:defRPr/>
            </a:pPr>
            <a:r>
              <a:rPr lang="de-DE" sz="1500" dirty="0">
                <a:latin typeface="+mn-lt"/>
              </a:rPr>
              <a:t>Schulinternes Curriculum: Welche pädagogischen Verabredungen zum neuen Rahmenlehrplan treffen wir im Kollegium, wie realisieren und evaluieren wir unsere Vorhaben?</a:t>
            </a:r>
          </a:p>
          <a:p>
            <a:pPr marL="285750" indent="-285750" algn="just">
              <a:spcBef>
                <a:spcPct val="20000"/>
              </a:spcBef>
              <a:buClr>
                <a:schemeClr val="accent1"/>
              </a:buClr>
              <a:buSzPct val="100000"/>
              <a:buFont typeface="Symbol" pitchFamily="18" charset="2"/>
              <a:buChar char=""/>
              <a:defRPr/>
            </a:pPr>
            <a:r>
              <a:rPr lang="de-DE" sz="1500" dirty="0">
                <a:latin typeface="+mn-lt"/>
              </a:rPr>
              <a:t>Medienfit: Fachübergreifende Realisierung der Medienbildung in allen Unterrichtsfächern.</a:t>
            </a:r>
          </a:p>
          <a:p>
            <a:pPr algn="just">
              <a:spcBef>
                <a:spcPts val="600"/>
              </a:spcBef>
              <a:spcAft>
                <a:spcPts val="300"/>
              </a:spcAft>
              <a:defRPr/>
            </a:pPr>
            <a:r>
              <a:rPr lang="de-DE" sz="1500" b="1" dirty="0">
                <a:latin typeface="+mn-lt"/>
              </a:rPr>
              <a:t>Pädagogische Verabredungen zum Thema Fortbildung:</a:t>
            </a:r>
          </a:p>
          <a:p>
            <a:pPr marL="285750" indent="-285750" algn="just">
              <a:spcBef>
                <a:spcPts val="0"/>
              </a:spcBef>
              <a:spcAft>
                <a:spcPts val="300"/>
              </a:spcAft>
              <a:buClr>
                <a:schemeClr val="accent1"/>
              </a:buClr>
              <a:buSzPct val="100000"/>
              <a:buFont typeface="Symbol" pitchFamily="18" charset="2"/>
              <a:buChar char=""/>
              <a:defRPr/>
            </a:pPr>
            <a:r>
              <a:rPr lang="de-DE" sz="1500" dirty="0">
                <a:latin typeface="+mn-lt"/>
              </a:rPr>
              <a:t>Erstellen eines Fortbildungskalenders und Führen eines Fortbildungsportfolios</a:t>
            </a:r>
          </a:p>
          <a:p>
            <a:pPr marL="285750" indent="-285750" algn="just">
              <a:spcBef>
                <a:spcPts val="0"/>
              </a:spcBef>
              <a:spcAft>
                <a:spcPts val="300"/>
              </a:spcAft>
              <a:buClr>
                <a:schemeClr val="accent1"/>
              </a:buClr>
              <a:buSzPct val="100000"/>
              <a:buFont typeface="Symbol" pitchFamily="18" charset="2"/>
              <a:buChar char=""/>
              <a:defRPr/>
            </a:pPr>
            <a:r>
              <a:rPr lang="de-DE" sz="1500" dirty="0">
                <a:latin typeface="+mn-lt"/>
              </a:rPr>
              <a:t>möglichst keine Doppel- / Gruppenanmeldungen während der Unterrichtszeit</a:t>
            </a:r>
          </a:p>
          <a:p>
            <a:pPr marL="285750" indent="-285750" algn="just">
              <a:spcBef>
                <a:spcPts val="0"/>
              </a:spcBef>
              <a:spcAft>
                <a:spcPts val="300"/>
              </a:spcAft>
              <a:buClr>
                <a:schemeClr val="accent1"/>
              </a:buClr>
              <a:buSzPct val="100000"/>
              <a:buFont typeface="Symbol" pitchFamily="18" charset="2"/>
              <a:buChar char=""/>
              <a:defRPr/>
            </a:pPr>
            <a:r>
              <a:rPr lang="de-DE" sz="1500" dirty="0">
                <a:latin typeface="+mn-lt"/>
              </a:rPr>
              <a:t>Fortbildungen sollten außerhalb der Kernunterrichtszeit liegen</a:t>
            </a:r>
          </a:p>
          <a:p>
            <a:pPr marL="285750" indent="-285750" algn="just">
              <a:spcBef>
                <a:spcPts val="0"/>
              </a:spcBef>
              <a:spcAft>
                <a:spcPts val="300"/>
              </a:spcAft>
              <a:buClr>
                <a:schemeClr val="accent1"/>
              </a:buClr>
              <a:buSzPct val="100000"/>
              <a:buFont typeface="Symbol" pitchFamily="18" charset="2"/>
              <a:buChar char=""/>
              <a:defRPr/>
            </a:pPr>
            <a:r>
              <a:rPr lang="de-DE" sz="1500" dirty="0">
                <a:latin typeface="+mn-lt"/>
              </a:rPr>
              <a:t>1 Teilnehmer = 1 Multiplikator            Lernzuwachs wird im Kollegium geteilt</a:t>
            </a:r>
          </a:p>
          <a:p>
            <a:pPr marL="285750" indent="-285750" algn="just">
              <a:spcBef>
                <a:spcPts val="0"/>
              </a:spcBef>
              <a:spcAft>
                <a:spcPts val="300"/>
              </a:spcAft>
              <a:buClr>
                <a:schemeClr val="accent1"/>
              </a:buClr>
              <a:buSzPct val="100000"/>
              <a:buFont typeface="Symbol" pitchFamily="18" charset="2"/>
              <a:buChar char=""/>
              <a:defRPr/>
            </a:pPr>
            <a:r>
              <a:rPr lang="de-DE" sz="1500" dirty="0">
                <a:latin typeface="+mn-lt"/>
              </a:rPr>
              <a:t>Kollegiale Hospitationen vereinbaren (</a:t>
            </a:r>
            <a:r>
              <a:rPr lang="de-DE" sz="1500" b="1" dirty="0">
                <a:latin typeface="+mn-lt"/>
              </a:rPr>
              <a:t>voneinander</a:t>
            </a:r>
            <a:r>
              <a:rPr lang="de-DE" sz="1500" dirty="0">
                <a:latin typeface="+mn-lt"/>
              </a:rPr>
              <a:t>  </a:t>
            </a:r>
            <a:r>
              <a:rPr lang="de-DE" sz="1500" b="1" dirty="0">
                <a:latin typeface="+mn-lt"/>
              </a:rPr>
              <a:t>und miteinander im TEAM lernen)</a:t>
            </a:r>
          </a:p>
        </p:txBody>
      </p:sp>
      <p:sp>
        <p:nvSpPr>
          <p:cNvPr id="2" name="Pfeil nach rechts 1"/>
          <p:cNvSpPr/>
          <p:nvPr/>
        </p:nvSpPr>
        <p:spPr>
          <a:xfrm>
            <a:off x="3059113" y="5986463"/>
            <a:ext cx="360362" cy="146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4D4163-E37E-4406-B135-9D0AF2A2D23A}" type="slidenum">
              <a:rPr lang="de-DE" altLang="de-DE" smtClean="0">
                <a:solidFill>
                  <a:schemeClr val="tx2"/>
                </a:solidFill>
              </a:rPr>
              <a:pPr/>
              <a:t>26</a:t>
            </a:fld>
            <a:endParaRPr lang="de-DE" altLang="de-DE" smtClean="0">
              <a:solidFill>
                <a:schemeClr val="tx2"/>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626438844"/>
              </p:ext>
            </p:extLst>
          </p:nvPr>
        </p:nvGraphicFramePr>
        <p:xfrm>
          <a:off x="250825" y="866775"/>
          <a:ext cx="8642350" cy="3941598"/>
        </p:xfrm>
        <a:graphic>
          <a:graphicData uri="http://schemas.openxmlformats.org/drawingml/2006/table">
            <a:tbl>
              <a:tblPr firstRow="1" firstCol="1" bandRow="1">
                <a:tableStyleId>{3B4B98B0-60AC-42C2-AFA5-B58CD77FA1E5}</a:tableStyleId>
              </a:tblPr>
              <a:tblGrid>
                <a:gridCol w="5877720">
                  <a:extLst>
                    <a:ext uri="{9D8B030D-6E8A-4147-A177-3AD203B41FA5}">
                      <a16:colId xmlns:a16="http://schemas.microsoft.com/office/drawing/2014/main" val="20000"/>
                    </a:ext>
                  </a:extLst>
                </a:gridCol>
                <a:gridCol w="2764630">
                  <a:extLst>
                    <a:ext uri="{9D8B030D-6E8A-4147-A177-3AD203B41FA5}">
                      <a16:colId xmlns:a16="http://schemas.microsoft.com/office/drawing/2014/main" val="20001"/>
                    </a:ext>
                  </a:extLst>
                </a:gridCol>
              </a:tblGrid>
              <a:tr h="546001">
                <a:tc>
                  <a:txBody>
                    <a:bodyPr/>
                    <a:lstStyle/>
                    <a:p>
                      <a:pPr algn="ctr" hangingPunct="0">
                        <a:lnSpc>
                          <a:spcPts val="1650"/>
                        </a:lnSpc>
                        <a:spcAft>
                          <a:spcPts val="375"/>
                        </a:spcAft>
                      </a:pPr>
                      <a:r>
                        <a:rPr lang="de-DE" sz="1600" dirty="0">
                          <a:effectLst/>
                        </a:rPr>
                        <a:t>Thema der Fortbildung</a:t>
                      </a:r>
                      <a:endParaRPr lang="de-DE" sz="1600" dirty="0">
                        <a:effectLst/>
                        <a:latin typeface="Arial"/>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hangingPunct="0">
                        <a:lnSpc>
                          <a:spcPts val="1650"/>
                        </a:lnSpc>
                        <a:spcAft>
                          <a:spcPts val="375"/>
                        </a:spcAft>
                      </a:pPr>
                      <a:r>
                        <a:rPr lang="de-DE" sz="1600" dirty="0">
                          <a:effectLst/>
                        </a:rPr>
                        <a:t>Termin</a:t>
                      </a:r>
                      <a:endParaRPr lang="de-DE" sz="1600" dirty="0">
                        <a:effectLst/>
                        <a:latin typeface="Arial"/>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24748">
                <a:tc>
                  <a:txBody>
                    <a:bodyPr/>
                    <a:lstStyle/>
                    <a:p>
                      <a:pPr algn="l" hangingPunct="0">
                        <a:lnSpc>
                          <a:spcPts val="1650"/>
                        </a:lnSpc>
                        <a:spcAft>
                          <a:spcPts val="375"/>
                        </a:spcAft>
                      </a:pPr>
                      <a:r>
                        <a:rPr lang="de-DE" sz="1600" b="0" dirty="0" smtClean="0">
                          <a:effectLst/>
                        </a:rPr>
                        <a:t>Sprachbildung</a:t>
                      </a:r>
                      <a:r>
                        <a:rPr lang="de-DE" sz="1600" b="0" dirty="0">
                          <a:effectLst/>
                        </a:rPr>
                        <a:t>, Medienbildung, Übergreifende Themen, </a:t>
                      </a:r>
                      <a:endParaRPr lang="de-DE" sz="1600" b="0" dirty="0" smtClean="0">
                        <a:effectLst/>
                      </a:endParaRPr>
                    </a:p>
                    <a:p>
                      <a:pPr algn="l" hangingPunct="0">
                        <a:lnSpc>
                          <a:spcPts val="1650"/>
                        </a:lnSpc>
                        <a:spcAft>
                          <a:spcPts val="375"/>
                        </a:spcAft>
                      </a:pPr>
                      <a:r>
                        <a:rPr lang="de-DE" sz="1600" b="0" dirty="0" smtClean="0">
                          <a:effectLst/>
                        </a:rPr>
                        <a:t>fächerspezifische </a:t>
                      </a:r>
                      <a:r>
                        <a:rPr lang="de-DE" sz="1600" b="0" dirty="0">
                          <a:effectLst/>
                        </a:rPr>
                        <a:t>praxisbezogene Fortbildungen</a:t>
                      </a:r>
                      <a:endParaRPr lang="de-DE" sz="1600" b="0" dirty="0">
                        <a:effectLst/>
                        <a:latin typeface="Arial"/>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hangingPunct="0">
                        <a:lnSpc>
                          <a:spcPts val="1650"/>
                        </a:lnSpc>
                        <a:spcAft>
                          <a:spcPts val="375"/>
                        </a:spcAft>
                      </a:pPr>
                      <a:r>
                        <a:rPr lang="de-DE" sz="1600" dirty="0" smtClean="0">
                          <a:effectLst/>
                        </a:rPr>
                        <a:t>September 23 bis Juni</a:t>
                      </a:r>
                      <a:r>
                        <a:rPr lang="de-DE" sz="1600" baseline="0" dirty="0" smtClean="0">
                          <a:effectLst/>
                        </a:rPr>
                        <a:t> 24</a:t>
                      </a:r>
                      <a:endParaRPr lang="de-DE" sz="1600" dirty="0" smtClean="0">
                        <a:effectLst/>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3913">
                <a:tc>
                  <a:txBody>
                    <a:bodyPr/>
                    <a:lstStyle/>
                    <a:p>
                      <a:pPr algn="just" hangingPunct="0">
                        <a:lnSpc>
                          <a:spcPts val="1650"/>
                        </a:lnSpc>
                        <a:spcAft>
                          <a:spcPts val="375"/>
                        </a:spcAft>
                      </a:pPr>
                      <a:r>
                        <a:rPr lang="de-DE" sz="1600" b="0" dirty="0">
                          <a:effectLst/>
                        </a:rPr>
                        <a:t>Fortbildungen zur Medienbildung (</a:t>
                      </a:r>
                      <a:r>
                        <a:rPr lang="de-DE" sz="1600" b="0" dirty="0" err="1">
                          <a:effectLst/>
                        </a:rPr>
                        <a:t>SchiLF</a:t>
                      </a:r>
                      <a:r>
                        <a:rPr lang="de-DE" sz="1600" b="0" dirty="0" smtClean="0">
                          <a:effectLst/>
                        </a:rPr>
                        <a:t>)</a:t>
                      </a:r>
                    </a:p>
                    <a:p>
                      <a:pPr algn="just" hangingPunct="0">
                        <a:lnSpc>
                          <a:spcPts val="1650"/>
                        </a:lnSpc>
                        <a:spcAft>
                          <a:spcPts val="375"/>
                        </a:spcAft>
                      </a:pPr>
                      <a:endParaRPr lang="de-DE" sz="1600" b="0" dirty="0">
                        <a:effectLst/>
                        <a:latin typeface="Arial"/>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hangingPunct="0">
                        <a:lnSpc>
                          <a:spcPts val="1650"/>
                        </a:lnSpc>
                        <a:spcAft>
                          <a:spcPts val="375"/>
                        </a:spcAft>
                      </a:pPr>
                      <a:r>
                        <a:rPr lang="de-DE" sz="1600" dirty="0" smtClean="0">
                          <a:effectLst/>
                        </a:rPr>
                        <a:t>Computerkurse </a:t>
                      </a:r>
                    </a:p>
                    <a:p>
                      <a:pPr algn="ctr" hangingPunct="0">
                        <a:lnSpc>
                          <a:spcPts val="1650"/>
                        </a:lnSpc>
                        <a:spcAft>
                          <a:spcPts val="375"/>
                        </a:spcAft>
                      </a:pPr>
                      <a:r>
                        <a:rPr lang="de-DE" sz="1600" dirty="0" smtClean="0">
                          <a:effectLst/>
                        </a:rPr>
                        <a:t>im ganzen Schuljahr</a:t>
                      </a:r>
                      <a:endParaRPr lang="de-DE" sz="1600" dirty="0">
                        <a:effectLst/>
                        <a:latin typeface="Arial"/>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3468">
                <a:tc>
                  <a:txBody>
                    <a:bodyPr/>
                    <a:lstStyle/>
                    <a:p>
                      <a:pPr algn="just" hangingPunct="0">
                        <a:lnSpc>
                          <a:spcPts val="1650"/>
                        </a:lnSpc>
                        <a:spcAft>
                          <a:spcPts val="375"/>
                        </a:spcAft>
                      </a:pPr>
                      <a:r>
                        <a:rPr lang="de-DE" sz="1600" b="0" dirty="0" smtClean="0">
                          <a:effectLst/>
                          <a:latin typeface="+mn-lt"/>
                          <a:ea typeface="+mn-ea"/>
                          <a:cs typeface="+mn-cs"/>
                        </a:rPr>
                        <a:t>Schulinterne</a:t>
                      </a:r>
                      <a:r>
                        <a:rPr lang="de-DE" sz="1600" b="0" baseline="0" dirty="0" smtClean="0">
                          <a:effectLst/>
                          <a:latin typeface="+mn-lt"/>
                          <a:ea typeface="+mn-ea"/>
                          <a:cs typeface="+mn-cs"/>
                        </a:rPr>
                        <a:t> Fortbildung: Das Leistungskonzept</a:t>
                      </a:r>
                      <a:endParaRPr lang="de-DE" sz="1600" b="0" dirty="0">
                        <a:effectLst/>
                        <a:latin typeface="Arial"/>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hangingPunct="0">
                        <a:lnSpc>
                          <a:spcPts val="1650"/>
                        </a:lnSpc>
                        <a:spcAft>
                          <a:spcPts val="375"/>
                        </a:spcAft>
                      </a:pPr>
                      <a:r>
                        <a:rPr lang="de-DE" sz="1600" dirty="0" smtClean="0">
                          <a:effectLst/>
                          <a:latin typeface="Arial"/>
                          <a:ea typeface="Times New Roman"/>
                          <a:cs typeface="Times New Roman"/>
                        </a:rPr>
                        <a:t>20.04.,</a:t>
                      </a:r>
                      <a:r>
                        <a:rPr lang="de-DE" sz="1600" baseline="0" dirty="0" smtClean="0">
                          <a:effectLst/>
                          <a:latin typeface="Arial"/>
                          <a:ea typeface="Times New Roman"/>
                          <a:cs typeface="Times New Roman"/>
                        </a:rPr>
                        <a:t> 04.05.,13.09., 11.10., 15.11.2023</a:t>
                      </a:r>
                      <a:endParaRPr lang="de-DE" sz="1600" dirty="0">
                        <a:effectLst/>
                        <a:latin typeface="Arial"/>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3468">
                <a:tc>
                  <a:txBody>
                    <a:bodyPr/>
                    <a:lstStyle/>
                    <a:p>
                      <a:pPr algn="just" hangingPunct="0">
                        <a:lnSpc>
                          <a:spcPts val="1650"/>
                        </a:lnSpc>
                        <a:spcAft>
                          <a:spcPts val="375"/>
                        </a:spcAft>
                      </a:pPr>
                      <a:r>
                        <a:rPr lang="de-DE" sz="1600" b="0" dirty="0" err="1" smtClean="0">
                          <a:effectLst/>
                          <a:latin typeface="+mn-lt"/>
                          <a:ea typeface="Times New Roman"/>
                          <a:cs typeface="Times New Roman"/>
                        </a:rPr>
                        <a:t>Abako</a:t>
                      </a:r>
                      <a:r>
                        <a:rPr lang="de-DE" sz="1600" b="0" dirty="0" smtClean="0">
                          <a:effectLst/>
                          <a:latin typeface="+mn-lt"/>
                          <a:ea typeface="Times New Roman"/>
                          <a:cs typeface="Times New Roman"/>
                        </a:rPr>
                        <a:t>-</a:t>
                      </a:r>
                      <a:r>
                        <a:rPr lang="de-DE" sz="1600" b="0" baseline="0" dirty="0" smtClean="0">
                          <a:effectLst/>
                          <a:latin typeface="+mn-lt"/>
                          <a:ea typeface="Times New Roman"/>
                          <a:cs typeface="Times New Roman"/>
                        </a:rPr>
                        <a:t> Fortbildungsreihe, Mathematiklehrer</a:t>
                      </a:r>
                      <a:endParaRPr lang="de-DE" sz="1600" b="0" dirty="0">
                        <a:effectLst/>
                        <a:latin typeface="+mn-lt"/>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hangingPunct="0">
                        <a:lnSpc>
                          <a:spcPts val="1650"/>
                        </a:lnSpc>
                        <a:spcAft>
                          <a:spcPts val="375"/>
                        </a:spcAft>
                      </a:pPr>
                      <a:r>
                        <a:rPr lang="de-DE" sz="1600" dirty="0" smtClean="0">
                          <a:effectLst/>
                          <a:latin typeface="+mn-lt"/>
                          <a:ea typeface="Times New Roman"/>
                          <a:cs typeface="Times New Roman"/>
                        </a:rPr>
                        <a:t>27.09.2023, 07.11.2023, 16.01.2024, 20.02.2024,</a:t>
                      </a:r>
                      <a:r>
                        <a:rPr lang="de-DE" sz="1600" baseline="0" dirty="0" smtClean="0">
                          <a:effectLst/>
                          <a:latin typeface="+mn-lt"/>
                          <a:ea typeface="Times New Roman"/>
                          <a:cs typeface="Times New Roman"/>
                        </a:rPr>
                        <a:t> 15.04.2024</a:t>
                      </a:r>
                      <a:endParaRPr lang="de-DE" sz="1600" dirty="0">
                        <a:effectLst/>
                        <a:latin typeface="+mn-lt"/>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2487" name="Textfeld 1"/>
          <p:cNvSpPr txBox="1">
            <a:spLocks noChangeArrowheads="1"/>
          </p:cNvSpPr>
          <p:nvPr/>
        </p:nvSpPr>
        <p:spPr bwMode="auto">
          <a:xfrm>
            <a:off x="1289050" y="252413"/>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b="1" dirty="0">
                <a:ea typeface="Times New Roman" panose="02020603050405020304" pitchFamily="18" charset="0"/>
                <a:cs typeface="Arial" panose="020B0604020202020204" pitchFamily="34" charset="0"/>
              </a:rPr>
              <a:t>Geplante Fortbildungen des Kollegiums ab </a:t>
            </a:r>
            <a:r>
              <a:rPr lang="de-DE" altLang="de-DE" b="1" dirty="0" smtClean="0">
                <a:ea typeface="Times New Roman" panose="02020603050405020304" pitchFamily="18" charset="0"/>
                <a:cs typeface="Arial" panose="020B0604020202020204" pitchFamily="34" charset="0"/>
              </a:rPr>
              <a:t>2022/23</a:t>
            </a:r>
            <a:endParaRPr lang="de-DE" altLang="de-DE" dirty="0">
              <a:ea typeface="Times New Roman" panose="02020603050405020304" pitchFamily="18" charset="0"/>
              <a:cs typeface="Arial" panose="020B0604020202020204" pitchFamily="34" charset="0"/>
            </a:endParaRPr>
          </a:p>
          <a:p>
            <a:endParaRPr lang="de-DE" altLang="de-DE" dirty="0">
              <a:ea typeface="Times New Roman" panose="02020603050405020304" pitchFamily="18" charset="0"/>
              <a:cs typeface="Arial" panose="020B0604020202020204" pitchFamily="34" charset="0"/>
            </a:endParaRP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F25327-12AE-4505-995C-5A23BAA5F23C}" type="slidenum">
              <a:rPr lang="de-DE" altLang="de-DE" smtClean="0">
                <a:solidFill>
                  <a:schemeClr val="tx2"/>
                </a:solidFill>
              </a:rPr>
              <a:pPr/>
              <a:t>27</a:t>
            </a:fld>
            <a:endParaRPr lang="de-DE" altLang="de-DE" smtClean="0">
              <a:solidFill>
                <a:schemeClr val="tx2"/>
              </a:solidFill>
            </a:endParaRPr>
          </a:p>
        </p:txBody>
      </p:sp>
      <p:sp>
        <p:nvSpPr>
          <p:cNvPr id="3" name="Textfeld 2"/>
          <p:cNvSpPr txBox="1">
            <a:spLocks noChangeArrowheads="1"/>
          </p:cNvSpPr>
          <p:nvPr/>
        </p:nvSpPr>
        <p:spPr bwMode="auto">
          <a:xfrm>
            <a:off x="2195513" y="260350"/>
            <a:ext cx="5040312" cy="585788"/>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de-DE" altLang="de-DE" sz="3200" b="1" dirty="0">
                <a:solidFill>
                  <a:schemeClr val="tx1"/>
                </a:solidFill>
                <a:latin typeface="+mj-lt"/>
              </a:rPr>
              <a:t>9. Evaluation</a:t>
            </a:r>
          </a:p>
        </p:txBody>
      </p:sp>
      <p:graphicFrame>
        <p:nvGraphicFramePr>
          <p:cNvPr id="4" name="Tabelle 3"/>
          <p:cNvGraphicFramePr>
            <a:graphicFrameLocks noGrp="1"/>
          </p:cNvGraphicFramePr>
          <p:nvPr/>
        </p:nvGraphicFramePr>
        <p:xfrm>
          <a:off x="250825" y="833438"/>
          <a:ext cx="8642350" cy="5043487"/>
        </p:xfrm>
        <a:graphic>
          <a:graphicData uri="http://schemas.openxmlformats.org/drawingml/2006/table">
            <a:tbl>
              <a:tblPr firstCol="1" bandRow="1">
                <a:tableStyleId>{9DCAF9ED-07DC-4A11-8D7F-57B35C25682E}</a:tableStyleId>
              </a:tblPr>
              <a:tblGrid>
                <a:gridCol w="2232607">
                  <a:extLst>
                    <a:ext uri="{9D8B030D-6E8A-4147-A177-3AD203B41FA5}">
                      <a16:colId xmlns:a16="http://schemas.microsoft.com/office/drawing/2014/main" val="20000"/>
                    </a:ext>
                  </a:extLst>
                </a:gridCol>
                <a:gridCol w="1728470">
                  <a:extLst>
                    <a:ext uri="{9D8B030D-6E8A-4147-A177-3AD203B41FA5}">
                      <a16:colId xmlns:a16="http://schemas.microsoft.com/office/drawing/2014/main" val="20001"/>
                    </a:ext>
                  </a:extLst>
                </a:gridCol>
                <a:gridCol w="2160588">
                  <a:extLst>
                    <a:ext uri="{9D8B030D-6E8A-4147-A177-3AD203B41FA5}">
                      <a16:colId xmlns:a16="http://schemas.microsoft.com/office/drawing/2014/main" val="20002"/>
                    </a:ext>
                  </a:extLst>
                </a:gridCol>
                <a:gridCol w="2520685">
                  <a:extLst>
                    <a:ext uri="{9D8B030D-6E8A-4147-A177-3AD203B41FA5}">
                      <a16:colId xmlns:a16="http://schemas.microsoft.com/office/drawing/2014/main" val="20003"/>
                    </a:ext>
                  </a:extLst>
                </a:gridCol>
              </a:tblGrid>
              <a:tr h="305899">
                <a:tc>
                  <a:txBody>
                    <a:bodyPr/>
                    <a:lstStyle/>
                    <a:p>
                      <a:pPr algn="l">
                        <a:spcAft>
                          <a:spcPts val="0"/>
                        </a:spcAft>
                      </a:pPr>
                      <a:r>
                        <a:rPr lang="de-DE" sz="1400" dirty="0" smtClean="0">
                          <a:solidFill>
                            <a:schemeClr val="bg1"/>
                          </a:solidFill>
                          <a:effectLst/>
                          <a:latin typeface="+mn-lt"/>
                        </a:rPr>
                        <a:t>WAS?</a:t>
                      </a:r>
                      <a:endParaRPr lang="de-DE" sz="1400" dirty="0">
                        <a:solidFill>
                          <a:schemeClr val="bg1"/>
                        </a:solidFill>
                        <a:effectLst/>
                        <a:latin typeface="+mn-lt"/>
                        <a:ea typeface="Calibri"/>
                        <a:cs typeface="Helvetica"/>
                      </a:endParaRPr>
                    </a:p>
                  </a:txBody>
                  <a:tcPr marL="56279" marR="56279" marT="0" marB="0" anchor="ctr"/>
                </a:tc>
                <a:tc>
                  <a:txBody>
                    <a:bodyPr/>
                    <a:lstStyle/>
                    <a:p>
                      <a:pPr algn="l">
                        <a:spcAft>
                          <a:spcPts val="0"/>
                        </a:spcAft>
                      </a:pPr>
                      <a:r>
                        <a:rPr lang="de-DE" sz="1400" b="1" dirty="0" smtClean="0">
                          <a:solidFill>
                            <a:schemeClr val="bg1"/>
                          </a:solidFill>
                          <a:effectLst/>
                          <a:latin typeface="+mn-lt"/>
                        </a:rPr>
                        <a:t>WER?</a:t>
                      </a:r>
                      <a:endParaRPr lang="de-DE" sz="1400" b="1" dirty="0">
                        <a:solidFill>
                          <a:schemeClr val="bg1"/>
                        </a:solidFill>
                        <a:effectLst/>
                        <a:latin typeface="+mn-lt"/>
                        <a:ea typeface="Calibri"/>
                        <a:cs typeface="Helvetica"/>
                      </a:endParaRPr>
                    </a:p>
                  </a:txBody>
                  <a:tcPr marL="56279" marR="56279" marT="0" marB="0" anchor="ctr"/>
                </a:tc>
                <a:tc>
                  <a:txBody>
                    <a:bodyPr/>
                    <a:lstStyle/>
                    <a:p>
                      <a:pPr algn="l">
                        <a:spcAft>
                          <a:spcPts val="0"/>
                        </a:spcAft>
                      </a:pPr>
                      <a:r>
                        <a:rPr lang="de-DE" sz="1400" b="1" dirty="0" smtClean="0">
                          <a:solidFill>
                            <a:schemeClr val="bg1"/>
                          </a:solidFill>
                          <a:effectLst/>
                          <a:latin typeface="+mn-lt"/>
                          <a:ea typeface="Calibri"/>
                          <a:cs typeface="Helvetica"/>
                        </a:rPr>
                        <a:t>WANN?</a:t>
                      </a:r>
                      <a:endParaRPr lang="de-DE" sz="1400" b="1" dirty="0">
                        <a:solidFill>
                          <a:schemeClr val="bg1"/>
                        </a:solidFill>
                        <a:effectLst/>
                        <a:latin typeface="+mn-lt"/>
                        <a:ea typeface="Calibri"/>
                        <a:cs typeface="Helvetica"/>
                      </a:endParaRPr>
                    </a:p>
                  </a:txBody>
                  <a:tcPr marL="56279" marR="56279" marT="0" marB="0" anchor="ctr"/>
                </a:tc>
                <a:tc>
                  <a:txBody>
                    <a:bodyPr/>
                    <a:lstStyle/>
                    <a:p>
                      <a:pPr algn="l">
                        <a:spcAft>
                          <a:spcPts val="0"/>
                        </a:spcAft>
                      </a:pPr>
                      <a:r>
                        <a:rPr lang="de-DE" sz="1400" b="1" dirty="0" smtClean="0">
                          <a:solidFill>
                            <a:schemeClr val="bg1"/>
                          </a:solidFill>
                          <a:effectLst/>
                          <a:latin typeface="+mn-lt"/>
                          <a:ea typeface="Calibri"/>
                          <a:cs typeface="Helvetica"/>
                        </a:rPr>
                        <a:t>WIE?</a:t>
                      </a:r>
                      <a:endParaRPr lang="de-DE" sz="1400" b="1"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0"/>
                  </a:ext>
                </a:extLst>
              </a:tr>
              <a:tr h="305899">
                <a:tc>
                  <a:txBody>
                    <a:bodyPr/>
                    <a:lstStyle/>
                    <a:p>
                      <a:pPr>
                        <a:spcAft>
                          <a:spcPts val="0"/>
                        </a:spcAft>
                      </a:pPr>
                      <a:r>
                        <a:rPr lang="de-DE" sz="1400" b="0" kern="1200" dirty="0" smtClean="0">
                          <a:solidFill>
                            <a:schemeClr val="bg1"/>
                          </a:solidFill>
                          <a:effectLst/>
                          <a:latin typeface="+mn-lt"/>
                          <a:ea typeface="+mn-ea"/>
                          <a:cs typeface="+mn-cs"/>
                        </a:rPr>
                        <a:t>VERA</a:t>
                      </a:r>
                      <a:r>
                        <a:rPr lang="de-DE" sz="1400" b="0" kern="1200" baseline="0" dirty="0" smtClean="0">
                          <a:solidFill>
                            <a:schemeClr val="bg1"/>
                          </a:solidFill>
                          <a:effectLst/>
                          <a:latin typeface="+mn-lt"/>
                          <a:ea typeface="+mn-ea"/>
                          <a:cs typeface="+mn-cs"/>
                        </a:rPr>
                        <a:t> 3</a:t>
                      </a:r>
                      <a:endParaRPr lang="de-DE" sz="1400" b="0" kern="1200" dirty="0">
                        <a:solidFill>
                          <a:schemeClr val="bg1"/>
                        </a:solidFill>
                        <a:effectLst/>
                        <a:latin typeface="+mn-lt"/>
                        <a:ea typeface="+mn-ea"/>
                        <a:cs typeface="+mn-cs"/>
                      </a:endParaRPr>
                    </a:p>
                  </a:txBody>
                  <a:tcPr marL="56279" marR="56279" marT="0" marB="0" anchor="ctr"/>
                </a:tc>
                <a:tc>
                  <a:txBody>
                    <a:bodyPr/>
                    <a:lstStyle/>
                    <a:p>
                      <a:pPr>
                        <a:spcAft>
                          <a:spcPts val="0"/>
                        </a:spcAft>
                      </a:pPr>
                      <a:r>
                        <a:rPr lang="de-DE" sz="1400" b="0" kern="1200" dirty="0" smtClean="0">
                          <a:solidFill>
                            <a:schemeClr val="bg1"/>
                          </a:solidFill>
                          <a:effectLst/>
                          <a:latin typeface="+mn-lt"/>
                          <a:ea typeface="+mn-ea"/>
                          <a:cs typeface="+mn-cs"/>
                        </a:rPr>
                        <a:t>Fachlehrkraft</a:t>
                      </a:r>
                      <a:endParaRPr lang="de-DE" sz="1400" b="0" kern="1200" dirty="0">
                        <a:solidFill>
                          <a:schemeClr val="bg1"/>
                        </a:solidFill>
                        <a:effectLst/>
                        <a:latin typeface="+mn-lt"/>
                        <a:ea typeface="+mn-ea"/>
                        <a:cs typeface="+mn-cs"/>
                      </a:endParaRPr>
                    </a:p>
                  </a:txBody>
                  <a:tcPr marL="56279" marR="56279" marT="0" marB="0" anchor="ctr"/>
                </a:tc>
                <a:tc>
                  <a:txBody>
                    <a:bodyPr/>
                    <a:lstStyle/>
                    <a:p>
                      <a:pPr>
                        <a:spcAft>
                          <a:spcPts val="0"/>
                        </a:spcAft>
                      </a:pPr>
                      <a:r>
                        <a:rPr lang="de-DE" sz="1400" b="0" kern="1200" dirty="0" smtClean="0">
                          <a:solidFill>
                            <a:schemeClr val="bg1"/>
                          </a:solidFill>
                          <a:effectLst/>
                          <a:latin typeface="+mn-lt"/>
                          <a:ea typeface="+mn-ea"/>
                          <a:cs typeface="+mn-cs"/>
                        </a:rPr>
                        <a:t>Bis</a:t>
                      </a:r>
                      <a:r>
                        <a:rPr lang="de-DE" sz="1400" b="0" kern="1200" baseline="0" dirty="0" smtClean="0">
                          <a:solidFill>
                            <a:schemeClr val="bg1"/>
                          </a:solidFill>
                          <a:effectLst/>
                          <a:latin typeface="+mn-lt"/>
                          <a:ea typeface="+mn-ea"/>
                          <a:cs typeface="+mn-cs"/>
                        </a:rPr>
                        <a:t> 3 Wochen nach Termin</a:t>
                      </a:r>
                      <a:endParaRPr lang="de-DE" sz="1400" b="0" kern="1200" dirty="0">
                        <a:solidFill>
                          <a:schemeClr val="bg1"/>
                        </a:solidFill>
                        <a:effectLst/>
                        <a:latin typeface="+mn-lt"/>
                        <a:ea typeface="+mn-ea"/>
                        <a:cs typeface="+mn-cs"/>
                      </a:endParaRPr>
                    </a:p>
                  </a:txBody>
                  <a:tcPr marL="56279" marR="56279" marT="0" marB="0" anchor="ctr"/>
                </a:tc>
                <a:tc>
                  <a:txBody>
                    <a:bodyPr/>
                    <a:lstStyle/>
                    <a:p>
                      <a:pPr>
                        <a:spcAft>
                          <a:spcPts val="0"/>
                        </a:spcAft>
                      </a:pPr>
                      <a:r>
                        <a:rPr lang="de-DE" sz="1400" smtClean="0">
                          <a:solidFill>
                            <a:schemeClr val="bg1"/>
                          </a:solidFill>
                          <a:effectLst/>
                          <a:latin typeface="+mn-lt"/>
                          <a:ea typeface="Calibri"/>
                          <a:cs typeface="Helvetica"/>
                        </a:rPr>
                        <a:t>Schriftlich, formlos</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1"/>
                  </a:ext>
                </a:extLst>
              </a:tr>
              <a:tr h="305899">
                <a:tc>
                  <a:txBody>
                    <a:bodyPr/>
                    <a:lstStyle/>
                    <a:p>
                      <a:pPr>
                        <a:spcAft>
                          <a:spcPts val="0"/>
                        </a:spcAft>
                      </a:pPr>
                      <a:r>
                        <a:rPr lang="de-DE" sz="1400" b="0" kern="1200" dirty="0" smtClean="0">
                          <a:solidFill>
                            <a:schemeClr val="bg1"/>
                          </a:solidFill>
                          <a:effectLst/>
                          <a:latin typeface="+mn-lt"/>
                          <a:ea typeface="+mn-ea"/>
                          <a:cs typeface="+mn-cs"/>
                        </a:rPr>
                        <a:t>Orientierungsarbeiten Kl. 2</a:t>
                      </a:r>
                      <a:endParaRPr lang="de-DE" sz="1400" b="0" kern="1200" dirty="0">
                        <a:solidFill>
                          <a:schemeClr val="bg1"/>
                        </a:solidFill>
                        <a:effectLst/>
                        <a:latin typeface="+mn-lt"/>
                        <a:ea typeface="+mn-ea"/>
                        <a:cs typeface="+mn-cs"/>
                      </a:endParaRPr>
                    </a:p>
                  </a:txBody>
                  <a:tcPr marL="56279" marR="562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bg1"/>
                          </a:solidFill>
                          <a:effectLst/>
                          <a:latin typeface="+mn-lt"/>
                          <a:ea typeface="Calibri"/>
                          <a:cs typeface="Helvetica"/>
                        </a:rPr>
                        <a:t>Fachlehrkraft</a:t>
                      </a:r>
                    </a:p>
                  </a:txBody>
                  <a:tcPr marL="56279" marR="562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bg1"/>
                          </a:solidFill>
                          <a:effectLst/>
                          <a:latin typeface="+mn-lt"/>
                          <a:ea typeface="Calibri"/>
                          <a:cs typeface="Helvetica"/>
                        </a:rPr>
                        <a:t>Bis 3 Wochen nach Termin</a:t>
                      </a:r>
                    </a:p>
                  </a:txBody>
                  <a:tcPr marL="56279" marR="56279" marT="0" marB="0" anchor="ctr"/>
                </a:tc>
                <a:tc>
                  <a:txBody>
                    <a:bodyPr/>
                    <a:lstStyle/>
                    <a:p>
                      <a:pPr>
                        <a:spcAft>
                          <a:spcPts val="0"/>
                        </a:spcAft>
                      </a:pPr>
                      <a:r>
                        <a:rPr lang="de-DE" sz="1400" smtClean="0">
                          <a:solidFill>
                            <a:schemeClr val="bg1"/>
                          </a:solidFill>
                          <a:effectLst/>
                          <a:latin typeface="+mn-lt"/>
                          <a:ea typeface="Calibri"/>
                          <a:cs typeface="Helvetica"/>
                        </a:rPr>
                        <a:t>Schriftlich, formlos</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2"/>
                  </a:ext>
                </a:extLst>
              </a:tr>
              <a:tr h="305899">
                <a:tc>
                  <a:txBody>
                    <a:bodyPr/>
                    <a:lstStyle/>
                    <a:p>
                      <a:pPr>
                        <a:spcAft>
                          <a:spcPts val="0"/>
                        </a:spcAft>
                      </a:pPr>
                      <a:r>
                        <a:rPr lang="de-DE" sz="1400" b="0" kern="1200" dirty="0" smtClean="0">
                          <a:solidFill>
                            <a:schemeClr val="bg1"/>
                          </a:solidFill>
                          <a:effectLst/>
                          <a:latin typeface="+mn-lt"/>
                          <a:ea typeface="+mn-ea"/>
                          <a:cs typeface="+mn-cs"/>
                        </a:rPr>
                        <a:t>Orientierungsarbeiten</a:t>
                      </a:r>
                      <a:r>
                        <a:rPr lang="de-DE" sz="1400" b="0" kern="1200" baseline="0" dirty="0" smtClean="0">
                          <a:solidFill>
                            <a:schemeClr val="bg1"/>
                          </a:solidFill>
                          <a:effectLst/>
                          <a:latin typeface="+mn-lt"/>
                          <a:ea typeface="+mn-ea"/>
                          <a:cs typeface="+mn-cs"/>
                        </a:rPr>
                        <a:t> Kl. 4</a:t>
                      </a:r>
                      <a:endParaRPr lang="de-DE" sz="1400" b="0" kern="1200" dirty="0">
                        <a:solidFill>
                          <a:schemeClr val="bg1"/>
                        </a:solidFill>
                        <a:effectLst/>
                        <a:latin typeface="+mn-lt"/>
                        <a:ea typeface="+mn-ea"/>
                        <a:cs typeface="+mn-cs"/>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Fachlehrkraft</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Bis 3 Wochen nach Termin</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Schriftlich, formlos</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3"/>
                  </a:ext>
                </a:extLst>
              </a:tr>
              <a:tr h="305899">
                <a:tc>
                  <a:txBody>
                    <a:bodyPr/>
                    <a:lstStyle/>
                    <a:p>
                      <a:pPr>
                        <a:spcAft>
                          <a:spcPts val="0"/>
                        </a:spcAft>
                      </a:pPr>
                      <a:r>
                        <a:rPr lang="de-DE" sz="1400" b="0" dirty="0" smtClean="0">
                          <a:solidFill>
                            <a:schemeClr val="bg1"/>
                          </a:solidFill>
                          <a:effectLst/>
                          <a:latin typeface="+mn-lt"/>
                          <a:ea typeface="Calibri"/>
                          <a:cs typeface="Helvetica"/>
                        </a:rPr>
                        <a:t>ILEA 1, 3, 5</a:t>
                      </a:r>
                      <a:endParaRPr lang="de-DE" sz="1400" b="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Fachlehrkraft</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Jährlich bis Januar</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Schriftlich, formlos</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4"/>
                  </a:ext>
                </a:extLst>
              </a:tr>
              <a:tr h="426719">
                <a:tc>
                  <a:txBody>
                    <a:bodyPr/>
                    <a:lstStyle/>
                    <a:p>
                      <a:pPr>
                        <a:spcAft>
                          <a:spcPts val="0"/>
                        </a:spcAft>
                      </a:pPr>
                      <a:r>
                        <a:rPr lang="de-DE" sz="1400" b="0" dirty="0" smtClean="0">
                          <a:solidFill>
                            <a:schemeClr val="bg1"/>
                          </a:solidFill>
                          <a:effectLst/>
                          <a:latin typeface="+mn-lt"/>
                          <a:ea typeface="Calibri"/>
                          <a:cs typeface="Helvetica"/>
                        </a:rPr>
                        <a:t>Schulleben</a:t>
                      </a:r>
                      <a:endParaRPr lang="de-DE" sz="1400" b="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Lehrerkonferenz</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Kontinuierliche Evaluation zeitnah</a:t>
                      </a:r>
                      <a:r>
                        <a:rPr lang="de-DE" sz="1400" baseline="0" dirty="0" smtClean="0">
                          <a:solidFill>
                            <a:schemeClr val="bg1"/>
                          </a:solidFill>
                          <a:effectLst/>
                          <a:latin typeface="+mn-lt"/>
                          <a:ea typeface="Calibri"/>
                          <a:cs typeface="Helvetica"/>
                        </a:rPr>
                        <a:t> nach Events</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Diskussion </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5"/>
                  </a:ext>
                </a:extLst>
              </a:tr>
              <a:tr h="305899">
                <a:tc>
                  <a:txBody>
                    <a:bodyPr/>
                    <a:lstStyle/>
                    <a:p>
                      <a:pPr>
                        <a:spcAft>
                          <a:spcPts val="0"/>
                        </a:spcAft>
                      </a:pPr>
                      <a:r>
                        <a:rPr lang="de-DE" sz="1400" b="0" dirty="0" smtClean="0">
                          <a:solidFill>
                            <a:schemeClr val="bg1"/>
                          </a:solidFill>
                          <a:effectLst/>
                          <a:latin typeface="+mn-lt"/>
                          <a:ea typeface="Calibri"/>
                          <a:cs typeface="Helvetica"/>
                        </a:rPr>
                        <a:t>Schulinternes Curriculum</a:t>
                      </a:r>
                      <a:endParaRPr lang="de-DE" sz="1400" b="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Steuergruppe</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Juli</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Diskussion</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6"/>
                  </a:ext>
                </a:extLst>
              </a:tr>
              <a:tr h="305899">
                <a:tc>
                  <a:txBody>
                    <a:bodyPr/>
                    <a:lstStyle/>
                    <a:p>
                      <a:pPr>
                        <a:spcAft>
                          <a:spcPts val="0"/>
                        </a:spcAft>
                      </a:pPr>
                      <a:r>
                        <a:rPr lang="de-DE" sz="1400" b="0" dirty="0" smtClean="0">
                          <a:solidFill>
                            <a:schemeClr val="bg1"/>
                          </a:solidFill>
                          <a:effectLst/>
                          <a:latin typeface="+mn-lt"/>
                          <a:ea typeface="Calibri"/>
                          <a:cs typeface="Helvetica"/>
                        </a:rPr>
                        <a:t>Medienkonzept</a:t>
                      </a:r>
                      <a:endParaRPr lang="de-DE" sz="1400" b="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u="none" dirty="0" smtClean="0">
                          <a:solidFill>
                            <a:schemeClr val="bg1"/>
                          </a:solidFill>
                          <a:effectLst/>
                          <a:latin typeface="+mn-lt"/>
                          <a:ea typeface="Calibri"/>
                          <a:cs typeface="Helvetica"/>
                        </a:rPr>
                        <a:t>Medienteam</a:t>
                      </a:r>
                      <a:endParaRPr lang="de-DE" sz="1400" u="none"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Vorbereitungswoche</a:t>
                      </a:r>
                      <a:endParaRPr lang="de-DE" sz="1400" u="none"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u="none" dirty="0" smtClean="0">
                          <a:solidFill>
                            <a:schemeClr val="bg1"/>
                          </a:solidFill>
                          <a:effectLst/>
                          <a:latin typeface="+mn-lt"/>
                          <a:ea typeface="Calibri"/>
                          <a:cs typeface="Helvetica"/>
                        </a:rPr>
                        <a:t>Fragebogen</a:t>
                      </a:r>
                      <a:endParaRPr lang="de-DE" sz="1400" u="none"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7"/>
                  </a:ext>
                </a:extLst>
              </a:tr>
              <a:tr h="305899">
                <a:tc>
                  <a:txBody>
                    <a:bodyPr/>
                    <a:lstStyle/>
                    <a:p>
                      <a:pPr>
                        <a:spcAft>
                          <a:spcPts val="0"/>
                        </a:spcAft>
                      </a:pPr>
                      <a:r>
                        <a:rPr lang="de-DE" sz="1400" b="0" dirty="0" smtClean="0">
                          <a:solidFill>
                            <a:schemeClr val="bg1"/>
                          </a:solidFill>
                          <a:effectLst/>
                          <a:latin typeface="+mn-lt"/>
                          <a:ea typeface="Calibri"/>
                          <a:cs typeface="Helvetica"/>
                        </a:rPr>
                        <a:t>Fortbildungskonzept</a:t>
                      </a:r>
                      <a:endParaRPr lang="de-DE" sz="1400" b="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Lehrerkonferenz</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Vorbereitungswoche</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Diskussion</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8"/>
                  </a:ext>
                </a:extLst>
              </a:tr>
              <a:tr h="305899">
                <a:tc>
                  <a:txBody>
                    <a:bodyPr/>
                    <a:lstStyle/>
                    <a:p>
                      <a:pPr algn="l">
                        <a:spcAft>
                          <a:spcPts val="0"/>
                        </a:spcAft>
                      </a:pPr>
                      <a:r>
                        <a:rPr lang="de-DE" sz="1400" b="0" dirty="0" smtClean="0">
                          <a:solidFill>
                            <a:schemeClr val="bg1"/>
                          </a:solidFill>
                          <a:effectLst/>
                          <a:latin typeface="+mn-lt"/>
                          <a:ea typeface="Calibri"/>
                          <a:cs typeface="Helvetica"/>
                        </a:rPr>
                        <a:t>Schulprofil</a:t>
                      </a:r>
                      <a:endParaRPr lang="de-DE" sz="1400" b="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Lehrerkonferenz</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Vorbereitungswoche</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Diskussion</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09"/>
                  </a:ext>
                </a:extLst>
              </a:tr>
              <a:tr h="305899">
                <a:tc>
                  <a:txBody>
                    <a:bodyPr/>
                    <a:lstStyle/>
                    <a:p>
                      <a:pPr algn="l">
                        <a:spcAft>
                          <a:spcPts val="0"/>
                        </a:spcAft>
                      </a:pPr>
                      <a:r>
                        <a:rPr lang="de-DE" sz="1400" b="0" dirty="0" smtClean="0">
                          <a:solidFill>
                            <a:schemeClr val="bg1"/>
                          </a:solidFill>
                          <a:effectLst/>
                          <a:latin typeface="+mn-lt"/>
                          <a:ea typeface="Calibri"/>
                          <a:cs typeface="Helvetica"/>
                        </a:rPr>
                        <a:t>Leitbild</a:t>
                      </a:r>
                      <a:endParaRPr lang="de-DE" sz="1400" b="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Lehrerkonferenz</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smtClean="0">
                          <a:solidFill>
                            <a:schemeClr val="bg1"/>
                          </a:solidFill>
                          <a:effectLst/>
                          <a:latin typeface="+mn-lt"/>
                          <a:ea typeface="Calibri"/>
                          <a:cs typeface="Helvetica"/>
                        </a:rPr>
                        <a:t>Vorbereitungswoche</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Diskussion</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10"/>
                  </a:ext>
                </a:extLst>
              </a:tr>
              <a:tr h="426719">
                <a:tc>
                  <a:txBody>
                    <a:bodyPr/>
                    <a:lstStyle/>
                    <a:p>
                      <a:pPr algn="l">
                        <a:spcAft>
                          <a:spcPts val="0"/>
                        </a:spcAft>
                      </a:pPr>
                      <a:r>
                        <a:rPr lang="de-DE" sz="1400" b="0" dirty="0" smtClean="0">
                          <a:solidFill>
                            <a:schemeClr val="bg1"/>
                          </a:solidFill>
                          <a:effectLst/>
                          <a:latin typeface="+mn-lt"/>
                          <a:ea typeface="Calibri"/>
                          <a:cs typeface="Helvetica"/>
                        </a:rPr>
                        <a:t>Schule für gemeinsames Lernen</a:t>
                      </a:r>
                      <a:endParaRPr lang="de-DE" sz="1400" b="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Team</a:t>
                      </a:r>
                      <a:r>
                        <a:rPr lang="de-DE" sz="1400" baseline="0" dirty="0" smtClean="0">
                          <a:solidFill>
                            <a:schemeClr val="bg1"/>
                          </a:solidFill>
                          <a:effectLst/>
                          <a:latin typeface="+mn-lt"/>
                          <a:ea typeface="Calibri"/>
                          <a:cs typeface="Helvetica"/>
                        </a:rPr>
                        <a:t> „Gemeinsames Lernen“</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Vorbereitungswoche</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Fragebogen</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11"/>
                  </a:ext>
                </a:extLst>
              </a:tr>
              <a:tr h="305899">
                <a:tc>
                  <a:txBody>
                    <a:bodyPr/>
                    <a:lstStyle/>
                    <a:p>
                      <a:pPr algn="l">
                        <a:spcAft>
                          <a:spcPts val="0"/>
                        </a:spcAft>
                      </a:pPr>
                      <a:r>
                        <a:rPr lang="de-DE" sz="1400" b="0" dirty="0" smtClean="0">
                          <a:solidFill>
                            <a:schemeClr val="bg1"/>
                          </a:solidFill>
                          <a:effectLst/>
                          <a:latin typeface="+mn-lt"/>
                          <a:ea typeface="Calibri"/>
                          <a:cs typeface="Helvetica"/>
                        </a:rPr>
                        <a:t>Schuljahres-Evaluation</a:t>
                      </a:r>
                      <a:endParaRPr lang="de-DE" sz="1400" b="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Team „Schulleben“</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Juli</a:t>
                      </a:r>
                      <a:endParaRPr lang="de-DE" sz="1400" dirty="0">
                        <a:solidFill>
                          <a:schemeClr val="bg1"/>
                        </a:solidFill>
                        <a:effectLst/>
                        <a:latin typeface="+mn-lt"/>
                        <a:ea typeface="Calibri"/>
                        <a:cs typeface="Helvetica"/>
                      </a:endParaRPr>
                    </a:p>
                  </a:txBody>
                  <a:tcPr marL="56279" marR="56279" marT="0" marB="0" anchor="ctr"/>
                </a:tc>
                <a:tc>
                  <a:txBody>
                    <a:bodyPr/>
                    <a:lstStyle/>
                    <a:p>
                      <a:pPr>
                        <a:spcAft>
                          <a:spcPts val="0"/>
                        </a:spcAft>
                      </a:pPr>
                      <a:r>
                        <a:rPr lang="de-DE" sz="1400" dirty="0" smtClean="0">
                          <a:solidFill>
                            <a:schemeClr val="bg1"/>
                          </a:solidFill>
                          <a:effectLst/>
                          <a:latin typeface="+mn-lt"/>
                          <a:ea typeface="Calibri"/>
                          <a:cs typeface="Helvetica"/>
                        </a:rPr>
                        <a:t>Fragebogen</a:t>
                      </a:r>
                      <a:endParaRPr lang="de-DE" sz="1400" dirty="0">
                        <a:solidFill>
                          <a:schemeClr val="bg1"/>
                        </a:solidFill>
                        <a:effectLst/>
                        <a:latin typeface="+mn-lt"/>
                        <a:ea typeface="Calibri"/>
                        <a:cs typeface="Helvetica"/>
                      </a:endParaRPr>
                    </a:p>
                  </a:txBody>
                  <a:tcPr marL="56279" marR="56279" marT="0" marB="0" anchor="ctr"/>
                </a:tc>
                <a:extLst>
                  <a:ext uri="{0D108BD9-81ED-4DB2-BD59-A6C34878D82A}">
                    <a16:rowId xmlns:a16="http://schemas.microsoft.com/office/drawing/2014/main" val="10012"/>
                  </a:ext>
                </a:extLst>
              </a:tr>
              <a:tr h="305899">
                <a:tc>
                  <a:txBody>
                    <a:bodyPr/>
                    <a:lstStyle/>
                    <a:p>
                      <a:pPr algn="l">
                        <a:spcAft>
                          <a:spcPts val="0"/>
                        </a:spcAft>
                      </a:pPr>
                      <a:endParaRPr lang="de-DE" sz="1400" b="0" dirty="0">
                        <a:solidFill>
                          <a:schemeClr val="bg1"/>
                        </a:solidFill>
                        <a:effectLst/>
                        <a:latin typeface="+mn-lt"/>
                        <a:ea typeface="Calibri"/>
                        <a:cs typeface="Helvetica"/>
                      </a:endParaRPr>
                    </a:p>
                  </a:txBody>
                  <a:tcPr marL="68591" marR="68591" marT="0" marB="0" anchor="ctr"/>
                </a:tc>
                <a:tc>
                  <a:txBody>
                    <a:bodyPr/>
                    <a:lstStyle/>
                    <a:p>
                      <a:pPr>
                        <a:spcAft>
                          <a:spcPts val="0"/>
                        </a:spcAft>
                      </a:pPr>
                      <a:endParaRPr lang="de-DE" sz="1400" dirty="0">
                        <a:solidFill>
                          <a:schemeClr val="bg1"/>
                        </a:solidFill>
                        <a:effectLst/>
                        <a:latin typeface="+mn-lt"/>
                        <a:ea typeface="Calibri"/>
                        <a:cs typeface="Helvetica"/>
                      </a:endParaRPr>
                    </a:p>
                  </a:txBody>
                  <a:tcPr marL="68591" marR="68591" marT="0" marB="0" anchor="ctr"/>
                </a:tc>
                <a:tc>
                  <a:txBody>
                    <a:bodyPr/>
                    <a:lstStyle/>
                    <a:p>
                      <a:pPr>
                        <a:spcAft>
                          <a:spcPts val="0"/>
                        </a:spcAft>
                      </a:pPr>
                      <a:endParaRPr lang="de-DE" sz="1400" dirty="0">
                        <a:solidFill>
                          <a:schemeClr val="bg1"/>
                        </a:solidFill>
                        <a:effectLst/>
                        <a:latin typeface="+mn-lt"/>
                        <a:ea typeface="Calibri"/>
                        <a:cs typeface="Helvetica"/>
                      </a:endParaRPr>
                    </a:p>
                  </a:txBody>
                  <a:tcPr marL="68591" marR="68591" marT="0" marB="0" anchor="ctr"/>
                </a:tc>
                <a:tc>
                  <a:txBody>
                    <a:bodyPr/>
                    <a:lstStyle/>
                    <a:p>
                      <a:pPr>
                        <a:spcAft>
                          <a:spcPts val="0"/>
                        </a:spcAft>
                      </a:pPr>
                      <a:endParaRPr lang="de-DE" sz="1400" dirty="0">
                        <a:solidFill>
                          <a:schemeClr val="bg1"/>
                        </a:solidFill>
                        <a:effectLst/>
                        <a:latin typeface="+mn-lt"/>
                        <a:ea typeface="Calibri"/>
                        <a:cs typeface="Helvetica"/>
                      </a:endParaRPr>
                    </a:p>
                  </a:txBody>
                  <a:tcPr marL="68591" marR="68591" marT="0" marB="0" anchor="ctr"/>
                </a:tc>
                <a:extLst>
                  <a:ext uri="{0D108BD9-81ED-4DB2-BD59-A6C34878D82A}">
                    <a16:rowId xmlns:a16="http://schemas.microsoft.com/office/drawing/2014/main" val="10014"/>
                  </a:ext>
                </a:extLst>
              </a:tr>
              <a:tr h="305899">
                <a:tc>
                  <a:txBody>
                    <a:bodyPr/>
                    <a:lstStyle/>
                    <a:p>
                      <a:pPr>
                        <a:spcAft>
                          <a:spcPts val="0"/>
                        </a:spcAft>
                      </a:pPr>
                      <a:endParaRPr lang="de-DE" sz="1400" b="0" kern="1200" dirty="0">
                        <a:solidFill>
                          <a:schemeClr val="tx2"/>
                        </a:solidFill>
                        <a:effectLst/>
                        <a:latin typeface="+mn-lt"/>
                        <a:ea typeface="+mn-ea"/>
                        <a:cs typeface="+mn-cs"/>
                      </a:endParaRPr>
                    </a:p>
                  </a:txBody>
                  <a:tcPr marL="68591" marR="68591" marT="0" marB="0" anchor="ctr"/>
                </a:tc>
                <a:tc>
                  <a:txBody>
                    <a:bodyPr/>
                    <a:lstStyle/>
                    <a:p>
                      <a:pPr>
                        <a:spcAft>
                          <a:spcPts val="0"/>
                        </a:spcAft>
                      </a:pPr>
                      <a:endParaRPr lang="de-DE" sz="1400" b="0" kern="1200" dirty="0">
                        <a:solidFill>
                          <a:schemeClr val="tx2"/>
                        </a:solidFill>
                        <a:effectLst/>
                        <a:latin typeface="+mn-lt"/>
                        <a:ea typeface="+mn-ea"/>
                        <a:cs typeface="+mn-cs"/>
                      </a:endParaRPr>
                    </a:p>
                  </a:txBody>
                  <a:tcPr marL="68591" marR="68591" marT="0" marB="0" anchor="ctr"/>
                </a:tc>
                <a:tc>
                  <a:txBody>
                    <a:bodyPr/>
                    <a:lstStyle/>
                    <a:p>
                      <a:pPr>
                        <a:spcAft>
                          <a:spcPts val="0"/>
                        </a:spcAft>
                      </a:pPr>
                      <a:endParaRPr lang="de-DE" sz="1400" b="0" kern="1200" dirty="0">
                        <a:solidFill>
                          <a:schemeClr val="tx2"/>
                        </a:solidFill>
                        <a:effectLst/>
                        <a:latin typeface="+mn-lt"/>
                        <a:ea typeface="+mn-ea"/>
                        <a:cs typeface="+mn-cs"/>
                      </a:endParaRPr>
                    </a:p>
                  </a:txBody>
                  <a:tcPr marL="68591" marR="68591" marT="0" marB="0" anchor="ctr"/>
                </a:tc>
                <a:tc>
                  <a:txBody>
                    <a:bodyPr/>
                    <a:lstStyle/>
                    <a:p>
                      <a:pPr>
                        <a:spcAft>
                          <a:spcPts val="0"/>
                        </a:spcAft>
                      </a:pPr>
                      <a:endParaRPr lang="de-DE" sz="1400" b="0" kern="1200" dirty="0">
                        <a:solidFill>
                          <a:schemeClr val="tx2"/>
                        </a:solidFill>
                        <a:effectLst/>
                        <a:latin typeface="+mn-lt"/>
                        <a:ea typeface="+mn-ea"/>
                        <a:cs typeface="+mn-cs"/>
                      </a:endParaRPr>
                    </a:p>
                  </a:txBody>
                  <a:tcPr marL="68591" marR="68591" marT="0" marB="0" anchor="ctr"/>
                </a:tc>
                <a:extLst>
                  <a:ext uri="{0D108BD9-81ED-4DB2-BD59-A6C34878D82A}">
                    <a16:rowId xmlns:a16="http://schemas.microsoft.com/office/drawing/2014/main" val="10015"/>
                  </a:ext>
                </a:extLst>
              </a:tr>
              <a:tr h="213359">
                <a:tc>
                  <a:txBody>
                    <a:bodyPr/>
                    <a:lstStyle/>
                    <a:p>
                      <a:pPr>
                        <a:spcAft>
                          <a:spcPts val="0"/>
                        </a:spcAft>
                      </a:pPr>
                      <a:endParaRPr lang="de-DE" sz="1400" b="0" kern="1200">
                        <a:solidFill>
                          <a:schemeClr val="tx2"/>
                        </a:solidFill>
                        <a:effectLst/>
                        <a:latin typeface="+mn-lt"/>
                        <a:ea typeface="+mn-ea"/>
                        <a:cs typeface="+mn-cs"/>
                      </a:endParaRPr>
                    </a:p>
                  </a:txBody>
                  <a:tcPr marL="68591" marR="68591" marT="0" marB="0" anchor="ctr"/>
                </a:tc>
                <a:tc>
                  <a:txBody>
                    <a:bodyPr/>
                    <a:lstStyle/>
                    <a:p>
                      <a:pPr>
                        <a:spcAft>
                          <a:spcPts val="0"/>
                        </a:spcAft>
                      </a:pPr>
                      <a:endParaRPr lang="de-DE" sz="1400" b="0" kern="1200" dirty="0">
                        <a:solidFill>
                          <a:schemeClr val="tx2"/>
                        </a:solidFill>
                        <a:effectLst/>
                        <a:latin typeface="+mn-lt"/>
                        <a:ea typeface="+mn-ea"/>
                        <a:cs typeface="+mn-cs"/>
                      </a:endParaRPr>
                    </a:p>
                  </a:txBody>
                  <a:tcPr marL="68591" marR="68591" marT="0" marB="0" anchor="ctr"/>
                </a:tc>
                <a:tc>
                  <a:txBody>
                    <a:bodyPr/>
                    <a:lstStyle/>
                    <a:p>
                      <a:pPr>
                        <a:spcAft>
                          <a:spcPts val="0"/>
                        </a:spcAft>
                      </a:pPr>
                      <a:endParaRPr lang="de-DE" sz="1400" b="0" kern="1200" dirty="0">
                        <a:solidFill>
                          <a:schemeClr val="tx2"/>
                        </a:solidFill>
                        <a:effectLst/>
                        <a:latin typeface="+mn-lt"/>
                        <a:ea typeface="+mn-ea"/>
                        <a:cs typeface="+mn-cs"/>
                      </a:endParaRPr>
                    </a:p>
                  </a:txBody>
                  <a:tcPr marL="68591" marR="68591" marT="0" marB="0" anchor="ctr"/>
                </a:tc>
                <a:tc>
                  <a:txBody>
                    <a:bodyPr/>
                    <a:lstStyle/>
                    <a:p>
                      <a:pPr>
                        <a:spcAft>
                          <a:spcPts val="0"/>
                        </a:spcAft>
                      </a:pPr>
                      <a:endParaRPr lang="de-DE" sz="1400" b="0" kern="1200" dirty="0">
                        <a:solidFill>
                          <a:schemeClr val="tx2"/>
                        </a:solidFill>
                        <a:effectLst/>
                        <a:latin typeface="+mn-lt"/>
                        <a:ea typeface="+mn-ea"/>
                        <a:cs typeface="+mn-cs"/>
                      </a:endParaRPr>
                    </a:p>
                  </a:txBody>
                  <a:tcPr marL="68591" marR="68591" marT="0" marB="0" anchor="ctr"/>
                </a:tc>
                <a:extLst>
                  <a:ext uri="{0D108BD9-81ED-4DB2-BD59-A6C34878D82A}">
                    <a16:rowId xmlns:a16="http://schemas.microsoft.com/office/drawing/2014/main" val="10016"/>
                  </a:ext>
                </a:extLst>
              </a:tr>
            </a:tbl>
          </a:graphicData>
        </a:graphic>
      </p:graphicFrame>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14F5EA39-A22D-4C25-9151-8B322B879B17}" type="slidenum">
              <a:rPr lang="de-DE" altLang="de-DE" smtClean="0"/>
              <a:pPr>
                <a:defRPr/>
              </a:pPr>
              <a:t>28</a:t>
            </a:fld>
            <a:endParaRPr lang="de-DE" altLang="de-DE"/>
          </a:p>
        </p:txBody>
      </p:sp>
      <p:sp>
        <p:nvSpPr>
          <p:cNvPr id="3" name="Textfeld 2"/>
          <p:cNvSpPr txBox="1"/>
          <p:nvPr/>
        </p:nvSpPr>
        <p:spPr>
          <a:xfrm>
            <a:off x="1043608" y="1916832"/>
            <a:ext cx="7017378" cy="707886"/>
          </a:xfrm>
          <a:prstGeom prst="rect">
            <a:avLst/>
          </a:prstGeom>
          <a:noFill/>
        </p:spPr>
        <p:txBody>
          <a:bodyPr wrap="square" rtlCol="0">
            <a:spAutoFit/>
          </a:bodyPr>
          <a:lstStyle/>
          <a:p>
            <a:r>
              <a:rPr lang="de-DE" sz="2000" dirty="0" smtClean="0"/>
              <a:t>Um den Schuljahresarbeitsplan auf der folgenden Folie </a:t>
            </a:r>
          </a:p>
          <a:p>
            <a:r>
              <a:rPr lang="de-DE" sz="2000" dirty="0" smtClean="0"/>
              <a:t>vollständig lesen zu können, bitte doppelt anklicken.</a:t>
            </a:r>
            <a:endParaRPr lang="de-DE" sz="2000" dirty="0"/>
          </a:p>
        </p:txBody>
      </p:sp>
    </p:spTree>
    <p:extLst>
      <p:ext uri="{BB962C8B-B14F-4D97-AF65-F5344CB8AC3E}">
        <p14:creationId xmlns:p14="http://schemas.microsoft.com/office/powerpoint/2010/main" val="4038006244"/>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8F4749-350D-4B67-8D52-6D2CF42EC5C1}" type="slidenum">
              <a:rPr lang="de-DE" altLang="de-DE" smtClean="0">
                <a:solidFill>
                  <a:schemeClr val="tx2"/>
                </a:solidFill>
              </a:rPr>
              <a:pPr/>
              <a:t>29</a:t>
            </a:fld>
            <a:endParaRPr lang="de-DE" altLang="de-DE" smtClean="0">
              <a:solidFill>
                <a:schemeClr val="tx2"/>
              </a:solidFill>
            </a:endParaRPr>
          </a:p>
        </p:txBody>
      </p:sp>
      <p:sp>
        <p:nvSpPr>
          <p:cNvPr id="4" name="Rectangle 1"/>
          <p:cNvSpPr>
            <a:spLocks noChangeArrowheads="1"/>
          </p:cNvSpPr>
          <p:nvPr/>
        </p:nvSpPr>
        <p:spPr bwMode="auto">
          <a:xfrm>
            <a:off x="4191000" y="-1713200"/>
            <a:ext cx="24541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Schuljahresarbeitsplan 2023/2</a:t>
            </a:r>
            <a:endParaRPr kumimoji="0" lang="de-DE" altLang="de-DE"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2" name="Objekt 11"/>
          <p:cNvGraphicFramePr>
            <a:graphicFrameLocks noChangeAspect="1"/>
          </p:cNvGraphicFramePr>
          <p:nvPr>
            <p:extLst>
              <p:ext uri="{D42A27DB-BD31-4B8C-83A1-F6EECF244321}">
                <p14:modId xmlns:p14="http://schemas.microsoft.com/office/powerpoint/2010/main" val="4105867731"/>
              </p:ext>
            </p:extLst>
          </p:nvPr>
        </p:nvGraphicFramePr>
        <p:xfrm>
          <a:off x="467544" y="980728"/>
          <a:ext cx="7272536" cy="5579474"/>
        </p:xfrm>
        <a:graphic>
          <a:graphicData uri="http://schemas.openxmlformats.org/presentationml/2006/ole">
            <mc:AlternateContent xmlns:mc="http://schemas.openxmlformats.org/markup-compatibility/2006">
              <mc:Choice xmlns:v="urn:schemas-microsoft-com:vml" Requires="v">
                <p:oleObj spid="_x0000_s1032" name="Dokument" r:id="rId3" imgW="8889344" imgH="13425301" progId="Word.Document.12">
                  <p:embed/>
                </p:oleObj>
              </mc:Choice>
              <mc:Fallback>
                <p:oleObj name="Dokument" r:id="rId3" imgW="8889344" imgH="13425301" progId="Word.Document.12">
                  <p:embed/>
                  <p:pic>
                    <p:nvPicPr>
                      <p:cNvPr id="0" name=""/>
                      <p:cNvPicPr/>
                      <p:nvPr/>
                    </p:nvPicPr>
                    <p:blipFill>
                      <a:blip r:embed="rId4"/>
                      <a:stretch>
                        <a:fillRect/>
                      </a:stretch>
                    </p:blipFill>
                    <p:spPr>
                      <a:xfrm>
                        <a:off x="467544" y="980728"/>
                        <a:ext cx="7272536" cy="5579474"/>
                      </a:xfrm>
                      <a:prstGeom prst="rect">
                        <a:avLst/>
                      </a:prstGeom>
                    </p:spPr>
                  </p:pic>
                </p:oleObj>
              </mc:Fallback>
            </mc:AlternateContent>
          </a:graphicData>
        </a:graphic>
      </p:graphicFrame>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DF91AA-D388-4023-BDFB-728D819BA380}" type="slidenum">
              <a:rPr lang="de-DE" altLang="de-DE" smtClean="0"/>
              <a:pPr/>
              <a:t>3</a:t>
            </a:fld>
            <a:endParaRPr lang="de-DE" altLang="de-DE" smtClean="0"/>
          </a:p>
        </p:txBody>
      </p:sp>
      <p:sp>
        <p:nvSpPr>
          <p:cNvPr id="12291" name="Rectangle 4"/>
          <p:cNvSpPr>
            <a:spLocks noGrp="1" noChangeArrowheads="1"/>
          </p:cNvSpPr>
          <p:nvPr>
            <p:ph type="title" idx="4294967295"/>
          </p:nvPr>
        </p:nvSpPr>
        <p:spPr>
          <a:xfrm>
            <a:off x="914400" y="188913"/>
            <a:ext cx="8229600" cy="1143000"/>
          </a:xfrm>
        </p:spPr>
        <p:txBody>
          <a:bodyPr/>
          <a:lstStyle/>
          <a:p>
            <a:pPr eaLnBrk="1" fontAlgn="auto" hangingPunct="1">
              <a:spcAft>
                <a:spcPts val="0"/>
              </a:spcAft>
              <a:defRPr/>
            </a:pPr>
            <a:r>
              <a:rPr lang="de-DE" altLang="de-DE" b="1" smtClean="0"/>
              <a:t>Inhaltsverzeichnis</a:t>
            </a:r>
          </a:p>
        </p:txBody>
      </p:sp>
      <p:sp>
        <p:nvSpPr>
          <p:cNvPr id="37892" name="Rectangle 5"/>
          <p:cNvSpPr>
            <a:spLocks noGrp="1" noChangeArrowheads="1"/>
          </p:cNvSpPr>
          <p:nvPr>
            <p:ph type="body" sz="half" idx="4294967295"/>
          </p:nvPr>
        </p:nvSpPr>
        <p:spPr>
          <a:xfrm>
            <a:off x="935038" y="908050"/>
            <a:ext cx="8208962" cy="5041900"/>
          </a:xfrm>
        </p:spPr>
        <p:txBody>
          <a:bodyPr/>
          <a:lstStyle/>
          <a:p>
            <a:pPr marL="342900" indent="-342900" eaLnBrk="1" hangingPunct="1">
              <a:lnSpc>
                <a:spcPct val="150000"/>
              </a:lnSpc>
              <a:spcAft>
                <a:spcPct val="0"/>
              </a:spcAft>
              <a:buClr>
                <a:schemeClr val="tx2"/>
              </a:buClr>
              <a:buFont typeface="Calibri Light" panose="020F0302020204030204" pitchFamily="34" charset="0"/>
              <a:buAutoNum type="arabicPeriod"/>
              <a:tabLst>
                <a:tab pos="354013" algn="l"/>
                <a:tab pos="6183313" algn="r"/>
                <a:tab pos="7154863" algn="r"/>
              </a:tabLst>
            </a:pPr>
            <a:r>
              <a:rPr lang="de-DE" altLang="de-DE" sz="1600" smtClean="0"/>
              <a:t>Unser Schulprofil	4</a:t>
            </a:r>
          </a:p>
          <a:p>
            <a:pPr marL="342900" indent="-342900" eaLnBrk="1" hangingPunct="1">
              <a:spcAft>
                <a:spcPct val="0"/>
              </a:spcAft>
              <a:buClr>
                <a:schemeClr val="tx2"/>
              </a:buClr>
              <a:buFont typeface="Calibri Light" panose="020F0302020204030204" pitchFamily="34" charset="0"/>
              <a:buAutoNum type="arabicPeriod"/>
              <a:tabLst>
                <a:tab pos="354013" algn="l"/>
                <a:tab pos="6183313" algn="r"/>
                <a:tab pos="7154863" algn="r"/>
              </a:tabLst>
            </a:pPr>
            <a:r>
              <a:rPr lang="de-DE" altLang="de-DE" sz="1600" smtClean="0"/>
              <a:t>Unsere Schule auf einen Blick	9</a:t>
            </a:r>
          </a:p>
          <a:p>
            <a:pPr marL="303213" lvl="1" indent="0" eaLnBrk="1" hangingPunct="1">
              <a:spcAft>
                <a:spcPct val="0"/>
              </a:spcAft>
              <a:buFont typeface="Symbol" panose="05050102010706020507" pitchFamily="18" charset="2"/>
              <a:buNone/>
              <a:tabLst>
                <a:tab pos="354013" algn="l"/>
                <a:tab pos="6183313" algn="r"/>
                <a:tab pos="7154863" algn="r"/>
              </a:tabLst>
            </a:pPr>
            <a:r>
              <a:rPr lang="de-DE" altLang="de-DE" sz="1400" smtClean="0"/>
              <a:t>2.1  Unser Schulleben	10</a:t>
            </a:r>
          </a:p>
          <a:p>
            <a:pPr marL="303213" lvl="1" indent="0" eaLnBrk="1" hangingPunct="1">
              <a:spcAft>
                <a:spcPct val="0"/>
              </a:spcAft>
              <a:buFont typeface="Symbol" panose="05050102010706020507" pitchFamily="18" charset="2"/>
              <a:buNone/>
              <a:tabLst>
                <a:tab pos="354013" algn="l"/>
                <a:tab pos="6183313" algn="r"/>
                <a:tab pos="7154863" algn="r"/>
              </a:tabLst>
            </a:pPr>
            <a:r>
              <a:rPr lang="de-DE" altLang="de-DE" sz="1400" smtClean="0"/>
              <a:t>2.2  Unsere räumlichen Bedingungen	11</a:t>
            </a:r>
          </a:p>
          <a:p>
            <a:pPr marL="303213" lvl="1" indent="0" eaLnBrk="1" hangingPunct="1">
              <a:spcAft>
                <a:spcPct val="0"/>
              </a:spcAft>
              <a:buFont typeface="Symbol" panose="05050102010706020507" pitchFamily="18" charset="2"/>
              <a:buNone/>
              <a:tabLst>
                <a:tab pos="354013" algn="l"/>
                <a:tab pos="6183313" algn="r"/>
                <a:tab pos="7154863" algn="r"/>
              </a:tabLst>
            </a:pPr>
            <a:r>
              <a:rPr lang="de-DE" altLang="de-DE" sz="1400" smtClean="0"/>
              <a:t>2.3  Unser Personal	14</a:t>
            </a:r>
          </a:p>
          <a:p>
            <a:pPr marL="303213" lvl="1" indent="0" eaLnBrk="1" hangingPunct="1">
              <a:spcAft>
                <a:spcPct val="0"/>
              </a:spcAft>
              <a:buFont typeface="Symbol" panose="05050102010706020507" pitchFamily="18" charset="2"/>
              <a:buNone/>
              <a:tabLst>
                <a:tab pos="354013" algn="l"/>
                <a:tab pos="6183313" algn="r"/>
                <a:tab pos="7154863" algn="r"/>
              </a:tabLst>
            </a:pPr>
            <a:r>
              <a:rPr lang="de-DE" altLang="de-DE" sz="1400" smtClean="0"/>
              <a:t>2.4  Unsere Schülerinnen und Schüler	14</a:t>
            </a:r>
          </a:p>
          <a:p>
            <a:pPr marL="303213" lvl="1" indent="0" eaLnBrk="1" hangingPunct="1">
              <a:spcAft>
                <a:spcPct val="0"/>
              </a:spcAft>
              <a:buFont typeface="Symbol" panose="05050102010706020507" pitchFamily="18" charset="2"/>
              <a:buNone/>
              <a:tabLst>
                <a:tab pos="354013" algn="l"/>
                <a:tab pos="6183313" algn="r"/>
                <a:tab pos="7154863" algn="r"/>
              </a:tabLst>
            </a:pPr>
            <a:r>
              <a:rPr lang="de-DE" altLang="de-DE" sz="1400" smtClean="0"/>
              <a:t>2.5  Unser Schultag	15</a:t>
            </a:r>
          </a:p>
          <a:p>
            <a:pPr marL="342900" indent="-342900" eaLnBrk="1" hangingPunct="1">
              <a:lnSpc>
                <a:spcPct val="150000"/>
              </a:lnSpc>
              <a:spcAft>
                <a:spcPct val="0"/>
              </a:spcAft>
              <a:buClr>
                <a:schemeClr val="tx2"/>
              </a:buClr>
              <a:buFont typeface="Calibri Light" panose="020F0302020204030204" pitchFamily="34" charset="0"/>
              <a:buAutoNum type="arabicPeriod"/>
              <a:tabLst>
                <a:tab pos="354013" algn="l"/>
                <a:tab pos="6183313" algn="r"/>
                <a:tab pos="7154863" algn="r"/>
              </a:tabLst>
            </a:pPr>
            <a:r>
              <a:rPr lang="de-DE" altLang="de-DE" sz="1600" smtClean="0"/>
              <a:t>Unser Leitbild	16	</a:t>
            </a:r>
          </a:p>
          <a:p>
            <a:pPr marL="342900" indent="-342900" eaLnBrk="1" hangingPunct="1">
              <a:spcAft>
                <a:spcPct val="0"/>
              </a:spcAft>
              <a:buClr>
                <a:schemeClr val="tx2"/>
              </a:buClr>
              <a:buFont typeface="Calibri Light" panose="020F0302020204030204" pitchFamily="34" charset="0"/>
              <a:buAutoNum type="arabicPeriod"/>
              <a:tabLst>
                <a:tab pos="354013" algn="l"/>
                <a:tab pos="6183313" algn="r"/>
                <a:tab pos="7154863" algn="r"/>
              </a:tabLst>
            </a:pPr>
            <a:r>
              <a:rPr lang="de-DE" altLang="de-DE" sz="1600" smtClean="0"/>
              <a:t>Unsere pädagogischen Verabredungen	17</a:t>
            </a:r>
          </a:p>
          <a:p>
            <a:pPr marL="303213" lvl="1" indent="0" eaLnBrk="1" hangingPunct="1">
              <a:spcAft>
                <a:spcPct val="0"/>
              </a:spcAft>
              <a:buFont typeface="Symbol" panose="05050102010706020507" pitchFamily="18" charset="2"/>
              <a:buNone/>
              <a:tabLst>
                <a:tab pos="354013" algn="l"/>
                <a:tab pos="6183313" algn="r"/>
                <a:tab pos="7154863" algn="r"/>
              </a:tabLst>
            </a:pPr>
            <a:r>
              <a:rPr lang="de-DE" altLang="de-DE" sz="1400" smtClean="0"/>
              <a:t>4.1  Entwicklungsschwerpunkt „Schule für gemeinsames Lernen“	17</a:t>
            </a:r>
          </a:p>
          <a:p>
            <a:pPr marL="303213" lvl="1" indent="0" eaLnBrk="1" hangingPunct="1">
              <a:spcAft>
                <a:spcPct val="0"/>
              </a:spcAft>
              <a:buFont typeface="Symbol" panose="05050102010706020507" pitchFamily="18" charset="2"/>
              <a:buNone/>
              <a:tabLst>
                <a:tab pos="354013" algn="l"/>
                <a:tab pos="6183313" algn="r"/>
                <a:tab pos="7154863" algn="r"/>
              </a:tabLst>
            </a:pPr>
            <a:r>
              <a:rPr lang="de-DE" altLang="de-DE" sz="1400" smtClean="0"/>
              <a:t>4.2  Entwicklungsschwerpunkt „Medienbildung“	21</a:t>
            </a:r>
          </a:p>
          <a:p>
            <a:pPr marL="342900" indent="-342900" eaLnBrk="1" hangingPunct="1">
              <a:lnSpc>
                <a:spcPct val="150000"/>
              </a:lnSpc>
              <a:spcAft>
                <a:spcPct val="0"/>
              </a:spcAft>
              <a:buClr>
                <a:schemeClr val="tx2"/>
              </a:buClr>
              <a:buFont typeface="Calibri Light" panose="020F0302020204030204" pitchFamily="34" charset="0"/>
              <a:buAutoNum type="arabicPeriod"/>
              <a:tabLst>
                <a:tab pos="354013" algn="l"/>
                <a:tab pos="6183313" algn="r"/>
                <a:tab pos="7154863" algn="r"/>
              </a:tabLst>
            </a:pPr>
            <a:r>
              <a:rPr lang="de-DE" altLang="de-DE" sz="1600" smtClean="0"/>
              <a:t>Unsere Zusammenarbeit mit den Eltern	23</a:t>
            </a:r>
          </a:p>
          <a:p>
            <a:pPr marL="342900" indent="-342900" eaLnBrk="1" hangingPunct="1">
              <a:lnSpc>
                <a:spcPct val="150000"/>
              </a:lnSpc>
              <a:spcAft>
                <a:spcPct val="0"/>
              </a:spcAft>
              <a:buClr>
                <a:schemeClr val="tx2"/>
              </a:buClr>
              <a:buFont typeface="Calibri Light" panose="020F0302020204030204" pitchFamily="34" charset="0"/>
              <a:buAutoNum type="arabicPeriod"/>
              <a:tabLst>
                <a:tab pos="354013" algn="l"/>
                <a:tab pos="6183313" algn="r"/>
                <a:tab pos="7154863" algn="r"/>
              </a:tabLst>
            </a:pPr>
            <a:r>
              <a:rPr lang="de-DE" altLang="de-DE" sz="1600" smtClean="0"/>
              <a:t>Unsere Partner 	24</a:t>
            </a:r>
          </a:p>
          <a:p>
            <a:pPr marL="342900" indent="-342900" eaLnBrk="1" hangingPunct="1">
              <a:lnSpc>
                <a:spcPct val="150000"/>
              </a:lnSpc>
              <a:spcAft>
                <a:spcPct val="0"/>
              </a:spcAft>
              <a:buClr>
                <a:schemeClr val="tx2"/>
              </a:buClr>
              <a:buFont typeface="Calibri Light" panose="020F0302020204030204" pitchFamily="34" charset="0"/>
              <a:buAutoNum type="arabicPeriod"/>
              <a:tabLst>
                <a:tab pos="354013" algn="l"/>
                <a:tab pos="6183313" algn="r"/>
                <a:tab pos="7154863" algn="r"/>
              </a:tabLst>
            </a:pPr>
            <a:r>
              <a:rPr lang="de-DE" altLang="de-DE" sz="1600" smtClean="0"/>
              <a:t>Unser Fortbildungskonzept	25</a:t>
            </a:r>
          </a:p>
          <a:p>
            <a:pPr marL="342900" indent="-342900" eaLnBrk="1" hangingPunct="1">
              <a:lnSpc>
                <a:spcPct val="150000"/>
              </a:lnSpc>
              <a:spcAft>
                <a:spcPct val="0"/>
              </a:spcAft>
              <a:buClr>
                <a:schemeClr val="tx2"/>
              </a:buClr>
              <a:buFont typeface="Calibri Light" panose="020F0302020204030204" pitchFamily="34" charset="0"/>
              <a:buAutoNum type="arabicPeriod"/>
              <a:tabLst>
                <a:tab pos="354013" algn="l"/>
                <a:tab pos="6183313" algn="r"/>
                <a:tab pos="7154863" algn="r"/>
              </a:tabLst>
            </a:pPr>
            <a:r>
              <a:rPr lang="de-DE" altLang="de-DE" sz="1600" smtClean="0"/>
              <a:t>Evaluation	27</a:t>
            </a:r>
          </a:p>
          <a:p>
            <a:pPr marL="342900" indent="-342900" eaLnBrk="1" hangingPunct="1">
              <a:lnSpc>
                <a:spcPct val="150000"/>
              </a:lnSpc>
              <a:spcAft>
                <a:spcPct val="0"/>
              </a:spcAft>
              <a:buClr>
                <a:schemeClr val="tx2"/>
              </a:buClr>
              <a:buFont typeface="Calibri Light" panose="020F0302020204030204" pitchFamily="34" charset="0"/>
              <a:buAutoNum type="arabicPeriod"/>
              <a:tabLst>
                <a:tab pos="354013" algn="l"/>
                <a:tab pos="6183313" algn="r"/>
                <a:tab pos="7154863" algn="r"/>
              </a:tabLst>
            </a:pPr>
            <a:r>
              <a:rPr lang="de-DE" altLang="de-DE" sz="1600" smtClean="0"/>
              <a:t>Unser Jahresarbeitsplan	28</a:t>
            </a:r>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F321C9-B814-46EC-83DF-F320C7D93C4B}" type="slidenum">
              <a:rPr lang="de-DE" altLang="de-DE" smtClean="0"/>
              <a:pPr/>
              <a:t>30</a:t>
            </a:fld>
            <a:endParaRPr lang="de-DE" altLang="de-DE" smtClean="0"/>
          </a:p>
        </p:txBody>
      </p:sp>
      <p:sp>
        <p:nvSpPr>
          <p:cNvPr id="3" name="Textfeld 2"/>
          <p:cNvSpPr txBox="1"/>
          <p:nvPr/>
        </p:nvSpPr>
        <p:spPr>
          <a:xfrm>
            <a:off x="755650" y="1052513"/>
            <a:ext cx="8135938" cy="3140075"/>
          </a:xfrm>
          <a:prstGeom prst="rect">
            <a:avLst/>
          </a:prstGeom>
          <a:noFill/>
        </p:spPr>
        <p:txBody>
          <a:bodyPr>
            <a:spAutoFit/>
          </a:bodyPr>
          <a:lstStyle/>
          <a:p>
            <a:pPr>
              <a:defRPr/>
            </a:pPr>
            <a:r>
              <a:rPr lang="de-DE" dirty="0">
                <a:latin typeface="+mn-lt"/>
              </a:rPr>
              <a:t>Das Schulprogramm unterliegt der ständigen Evaluation.</a:t>
            </a:r>
          </a:p>
          <a:p>
            <a:pPr>
              <a:defRPr/>
            </a:pPr>
            <a:endParaRPr lang="de-DE" dirty="0">
              <a:latin typeface="+mn-lt"/>
            </a:endParaRPr>
          </a:p>
          <a:p>
            <a:pPr>
              <a:defRPr/>
            </a:pPr>
            <a:r>
              <a:rPr lang="de-DE" dirty="0">
                <a:latin typeface="+mn-lt"/>
              </a:rPr>
              <a:t>Beteiligt sind:</a:t>
            </a:r>
          </a:p>
          <a:p>
            <a:pPr marL="285750" indent="-285750">
              <a:buFont typeface="Arial" panose="020B0604020202020204" pitchFamily="34" charset="0"/>
              <a:buChar char="•"/>
              <a:defRPr/>
            </a:pPr>
            <a:r>
              <a:rPr lang="de-DE" dirty="0" smtClean="0">
                <a:latin typeface="+mn-lt"/>
              </a:rPr>
              <a:t>Manuela </a:t>
            </a:r>
            <a:r>
              <a:rPr lang="de-DE" dirty="0" err="1" smtClean="0">
                <a:latin typeface="+mn-lt"/>
              </a:rPr>
              <a:t>Koplin</a:t>
            </a:r>
            <a:r>
              <a:rPr lang="de-DE" dirty="0" smtClean="0">
                <a:latin typeface="+mn-lt"/>
              </a:rPr>
              <a:t>, Schulleiterin</a:t>
            </a:r>
            <a:endParaRPr lang="de-DE" dirty="0">
              <a:latin typeface="+mn-lt"/>
            </a:endParaRPr>
          </a:p>
          <a:p>
            <a:pPr marL="285750" indent="-285750">
              <a:buFont typeface="Arial" panose="020B0604020202020204" pitchFamily="34" charset="0"/>
              <a:buChar char="•"/>
              <a:defRPr/>
            </a:pPr>
            <a:r>
              <a:rPr lang="de-DE" dirty="0">
                <a:latin typeface="+mn-lt"/>
              </a:rPr>
              <a:t>Lehrerkollegium</a:t>
            </a:r>
          </a:p>
          <a:p>
            <a:pPr>
              <a:defRPr/>
            </a:pPr>
            <a:r>
              <a:rPr lang="de-DE" dirty="0">
                <a:latin typeface="+mn-lt"/>
              </a:rPr>
              <a:t/>
            </a:r>
            <a:br>
              <a:rPr lang="de-DE" dirty="0">
                <a:latin typeface="+mn-lt"/>
              </a:rPr>
            </a:br>
            <a:endParaRPr lang="de-DE" dirty="0">
              <a:latin typeface="+mn-lt"/>
            </a:endParaRPr>
          </a:p>
          <a:p>
            <a:pPr marL="285750" indent="-285750">
              <a:buFont typeface="Arial" panose="020B0604020202020204" pitchFamily="34" charset="0"/>
              <a:buChar char="•"/>
              <a:defRPr/>
            </a:pPr>
            <a:endParaRPr lang="de-DE" dirty="0">
              <a:latin typeface="+mn-lt"/>
            </a:endParaRPr>
          </a:p>
          <a:p>
            <a:pPr marL="285750" indent="-285750">
              <a:buFont typeface="Arial" panose="020B0604020202020204" pitchFamily="34" charset="0"/>
              <a:buChar char="•"/>
              <a:defRPr/>
            </a:pPr>
            <a:endParaRPr lang="de-DE" dirty="0">
              <a:latin typeface="+mn-lt"/>
            </a:endParaRPr>
          </a:p>
          <a:p>
            <a:pPr>
              <a:defRPr/>
            </a:pPr>
            <a:r>
              <a:rPr lang="de-DE" dirty="0">
                <a:latin typeface="+mn-lt"/>
              </a:rPr>
              <a:t>letzte Beschlussfassung durch die Lehrerkonferenz am </a:t>
            </a:r>
            <a:r>
              <a:rPr lang="de-DE" dirty="0" smtClean="0">
                <a:latin typeface="+mn-lt"/>
              </a:rPr>
              <a:t>28.09.2023</a:t>
            </a:r>
            <a:endParaRPr lang="de-DE" dirty="0">
              <a:latin typeface="+mn-lt"/>
            </a:endParaRPr>
          </a:p>
          <a:p>
            <a:pPr>
              <a:defRPr/>
            </a:pPr>
            <a:r>
              <a:rPr lang="de-DE" dirty="0">
                <a:latin typeface="+mn-lt"/>
              </a:rPr>
              <a:t>letzte Beschlussfassung durch die Schulkonferenz am </a:t>
            </a:r>
            <a:r>
              <a:rPr lang="de-DE" dirty="0" smtClean="0">
                <a:latin typeface="+mn-lt"/>
              </a:rPr>
              <a:t>28.09.2023</a:t>
            </a:r>
            <a:endParaRPr lang="de-DE" dirty="0">
              <a:latin typeface="+mn-lt"/>
            </a:endParaRPr>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3266B2-13D9-4A6E-9455-4B12B3CFE360}" type="slidenum">
              <a:rPr lang="de-DE" altLang="de-DE" smtClean="0"/>
              <a:pPr/>
              <a:t>4</a:t>
            </a:fld>
            <a:endParaRPr lang="de-DE" altLang="de-DE" smtClean="0"/>
          </a:p>
        </p:txBody>
      </p:sp>
      <p:sp>
        <p:nvSpPr>
          <p:cNvPr id="38915" name="Rectangle 3"/>
          <p:cNvSpPr>
            <a:spLocks noGrp="1" noChangeArrowheads="1"/>
          </p:cNvSpPr>
          <p:nvPr>
            <p:ph type="body" idx="4294967295"/>
          </p:nvPr>
        </p:nvSpPr>
        <p:spPr>
          <a:xfrm>
            <a:off x="0" y="1470025"/>
            <a:ext cx="8662988" cy="4262438"/>
          </a:xfrm>
        </p:spPr>
        <p:txBody>
          <a:bodyPr/>
          <a:lstStyle/>
          <a:p>
            <a:pPr marL="0" indent="0" eaLnBrk="1" hangingPunct="1">
              <a:buFontTx/>
              <a:buNone/>
            </a:pPr>
            <a:r>
              <a:rPr lang="de-DE" altLang="de-DE" sz="1400" b="1" smtClean="0"/>
              <a:t> </a:t>
            </a:r>
            <a:endParaRPr lang="de-DE" altLang="de-DE" sz="1400" smtClean="0"/>
          </a:p>
        </p:txBody>
      </p:sp>
      <p:sp>
        <p:nvSpPr>
          <p:cNvPr id="11268" name="Rectangle 4"/>
          <p:cNvSpPr txBox="1">
            <a:spLocks noChangeArrowheads="1"/>
          </p:cNvSpPr>
          <p:nvPr/>
        </p:nvSpPr>
        <p:spPr bwMode="auto">
          <a:xfrm>
            <a:off x="468313" y="58738"/>
            <a:ext cx="8229600" cy="849312"/>
          </a:xfrm>
          <a:prstGeom prst="rect">
            <a:avLst/>
          </a:prstGeom>
          <a:noFill/>
          <a:ln>
            <a:noFill/>
          </a:ln>
          <a:extLst/>
        </p:spPr>
        <p:txBody>
          <a:bodyPr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 typeface="Symbol" pitchFamily="18" charset="2"/>
              <a:buNone/>
              <a:defRPr/>
            </a:pPr>
            <a:r>
              <a:rPr lang="de-DE" altLang="de-DE" sz="3200" b="1" dirty="0" smtClean="0">
                <a:solidFill>
                  <a:schemeClr val="tx1"/>
                </a:solidFill>
                <a:latin typeface="+mj-lt"/>
              </a:rPr>
              <a:t>Unser Schulprofil</a:t>
            </a:r>
            <a:endParaRPr lang="de-DE" altLang="de-DE" sz="3200" dirty="0" smtClean="0">
              <a:solidFill>
                <a:schemeClr val="tx1"/>
              </a:solidFill>
              <a:latin typeface="+mj-lt"/>
            </a:endParaRPr>
          </a:p>
        </p:txBody>
      </p:sp>
      <p:grpSp>
        <p:nvGrpSpPr>
          <p:cNvPr id="38917" name="Gruppieren 2"/>
          <p:cNvGrpSpPr>
            <a:grpSpLocks/>
          </p:cNvGrpSpPr>
          <p:nvPr/>
        </p:nvGrpSpPr>
        <p:grpSpPr bwMode="auto">
          <a:xfrm>
            <a:off x="1692275" y="773113"/>
            <a:ext cx="5827713" cy="5475287"/>
            <a:chOff x="1668775" y="762677"/>
            <a:chExt cx="5828674" cy="5475322"/>
          </a:xfrm>
        </p:grpSpPr>
        <p:sp>
          <p:nvSpPr>
            <p:cNvPr id="4" name="Freihandform 3"/>
            <p:cNvSpPr/>
            <p:nvPr/>
          </p:nvSpPr>
          <p:spPr>
            <a:xfrm>
              <a:off x="3585064" y="762677"/>
              <a:ext cx="1996227" cy="1497173"/>
            </a:xfrm>
            <a:custGeom>
              <a:avLst/>
              <a:gdLst>
                <a:gd name="connsiteX0" fmla="*/ 0 w 1996227"/>
                <a:gd name="connsiteY0" fmla="*/ 249534 h 1497173"/>
                <a:gd name="connsiteX1" fmla="*/ 249534 w 1996227"/>
                <a:gd name="connsiteY1" fmla="*/ 0 h 1497173"/>
                <a:gd name="connsiteX2" fmla="*/ 1746693 w 1996227"/>
                <a:gd name="connsiteY2" fmla="*/ 0 h 1497173"/>
                <a:gd name="connsiteX3" fmla="*/ 1996227 w 1996227"/>
                <a:gd name="connsiteY3" fmla="*/ 249534 h 1497173"/>
                <a:gd name="connsiteX4" fmla="*/ 1996227 w 1996227"/>
                <a:gd name="connsiteY4" fmla="*/ 1247639 h 1497173"/>
                <a:gd name="connsiteX5" fmla="*/ 1746693 w 1996227"/>
                <a:gd name="connsiteY5" fmla="*/ 1497173 h 1497173"/>
                <a:gd name="connsiteX6" fmla="*/ 249534 w 1996227"/>
                <a:gd name="connsiteY6" fmla="*/ 1497173 h 1497173"/>
                <a:gd name="connsiteX7" fmla="*/ 0 w 1996227"/>
                <a:gd name="connsiteY7" fmla="*/ 1247639 h 1497173"/>
                <a:gd name="connsiteX8" fmla="*/ 0 w 1996227"/>
                <a:gd name="connsiteY8" fmla="*/ 249534 h 149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227" h="1497173">
                  <a:moveTo>
                    <a:pt x="0" y="249534"/>
                  </a:moveTo>
                  <a:cubicBezTo>
                    <a:pt x="0" y="111720"/>
                    <a:pt x="111720" y="0"/>
                    <a:pt x="249534" y="0"/>
                  </a:cubicBezTo>
                  <a:lnTo>
                    <a:pt x="1746693" y="0"/>
                  </a:lnTo>
                  <a:cubicBezTo>
                    <a:pt x="1884507" y="0"/>
                    <a:pt x="1996227" y="111720"/>
                    <a:pt x="1996227" y="249534"/>
                  </a:cubicBezTo>
                  <a:lnTo>
                    <a:pt x="1996227" y="1247639"/>
                  </a:lnTo>
                  <a:cubicBezTo>
                    <a:pt x="1996227" y="1385453"/>
                    <a:pt x="1884507" y="1497173"/>
                    <a:pt x="1746693" y="1497173"/>
                  </a:cubicBezTo>
                  <a:lnTo>
                    <a:pt x="249534" y="1497173"/>
                  </a:lnTo>
                  <a:cubicBezTo>
                    <a:pt x="111720" y="1497173"/>
                    <a:pt x="0" y="1385453"/>
                    <a:pt x="0" y="1247639"/>
                  </a:cubicBezTo>
                  <a:lnTo>
                    <a:pt x="0" y="24953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30236" tIns="130236" rIns="130236" bIns="130236" spcCol="1270" anchor="ctr"/>
            <a:lstStyle/>
            <a:p>
              <a:pPr algn="ctr" defTabSz="666750">
                <a:lnSpc>
                  <a:spcPct val="90000"/>
                </a:lnSpc>
                <a:spcAft>
                  <a:spcPct val="35000"/>
                </a:spcAft>
                <a:defRPr/>
              </a:pPr>
              <a:r>
                <a:rPr lang="de-DE" sz="1500" b="1" dirty="0"/>
                <a:t>Wir sind eine Medienkompetenz-schule</a:t>
              </a:r>
            </a:p>
          </p:txBody>
        </p:sp>
        <p:sp>
          <p:nvSpPr>
            <p:cNvPr id="5" name="Freihandform 4"/>
            <p:cNvSpPr/>
            <p:nvPr/>
          </p:nvSpPr>
          <p:spPr>
            <a:xfrm>
              <a:off x="2594102" y="1511262"/>
              <a:ext cx="3978150" cy="3978150"/>
            </a:xfrm>
            <a:custGeom>
              <a:avLst/>
              <a:gdLst/>
              <a:ahLst/>
              <a:cxnLst/>
              <a:rect l="0" t="0" r="0" b="0"/>
              <a:pathLst>
                <a:path>
                  <a:moveTo>
                    <a:pt x="2998556" y="275200"/>
                  </a:moveTo>
                  <a:arcTo wR="1989075" hR="1989075" stAng="18029899" swAng="2274044"/>
                </a:path>
              </a:pathLst>
            </a:custGeom>
            <a:noFill/>
            <a:scene3d>
              <a:camera prst="orthographicFront"/>
              <a:lightRig rig="flat" dir="t"/>
            </a:scene3d>
            <a:sp3d z="-40000" prstMaterial="matte"/>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6" name="Freihandform 5"/>
            <p:cNvSpPr/>
            <p:nvPr/>
          </p:nvSpPr>
          <p:spPr>
            <a:xfrm>
              <a:off x="5647054" y="2780338"/>
              <a:ext cx="1850395" cy="1439998"/>
            </a:xfrm>
            <a:custGeom>
              <a:avLst/>
              <a:gdLst>
                <a:gd name="connsiteX0" fmla="*/ 0 w 1850395"/>
                <a:gd name="connsiteY0" fmla="*/ 240004 h 1439998"/>
                <a:gd name="connsiteX1" fmla="*/ 240004 w 1850395"/>
                <a:gd name="connsiteY1" fmla="*/ 0 h 1439998"/>
                <a:gd name="connsiteX2" fmla="*/ 1610391 w 1850395"/>
                <a:gd name="connsiteY2" fmla="*/ 0 h 1439998"/>
                <a:gd name="connsiteX3" fmla="*/ 1850395 w 1850395"/>
                <a:gd name="connsiteY3" fmla="*/ 240004 h 1439998"/>
                <a:gd name="connsiteX4" fmla="*/ 1850395 w 1850395"/>
                <a:gd name="connsiteY4" fmla="*/ 1199994 h 1439998"/>
                <a:gd name="connsiteX5" fmla="*/ 1610391 w 1850395"/>
                <a:gd name="connsiteY5" fmla="*/ 1439998 h 1439998"/>
                <a:gd name="connsiteX6" fmla="*/ 240004 w 1850395"/>
                <a:gd name="connsiteY6" fmla="*/ 1439998 h 1439998"/>
                <a:gd name="connsiteX7" fmla="*/ 0 w 1850395"/>
                <a:gd name="connsiteY7" fmla="*/ 1199994 h 1439998"/>
                <a:gd name="connsiteX8" fmla="*/ 0 w 1850395"/>
                <a:gd name="connsiteY8" fmla="*/ 240004 h 14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0395" h="1439998">
                  <a:moveTo>
                    <a:pt x="0" y="240004"/>
                  </a:moveTo>
                  <a:cubicBezTo>
                    <a:pt x="0" y="107453"/>
                    <a:pt x="107453" y="0"/>
                    <a:pt x="240004" y="0"/>
                  </a:cubicBezTo>
                  <a:lnTo>
                    <a:pt x="1610391" y="0"/>
                  </a:lnTo>
                  <a:cubicBezTo>
                    <a:pt x="1742942" y="0"/>
                    <a:pt x="1850395" y="107453"/>
                    <a:pt x="1850395" y="240004"/>
                  </a:cubicBezTo>
                  <a:lnTo>
                    <a:pt x="1850395" y="1199994"/>
                  </a:lnTo>
                  <a:cubicBezTo>
                    <a:pt x="1850395" y="1332545"/>
                    <a:pt x="1742942" y="1439998"/>
                    <a:pt x="1610391" y="1439998"/>
                  </a:cubicBezTo>
                  <a:lnTo>
                    <a:pt x="240004" y="1439998"/>
                  </a:lnTo>
                  <a:cubicBezTo>
                    <a:pt x="107453" y="1439998"/>
                    <a:pt x="0" y="1332545"/>
                    <a:pt x="0" y="1199994"/>
                  </a:cubicBezTo>
                  <a:lnTo>
                    <a:pt x="0" y="2400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127445" tIns="127445" rIns="127445" bIns="127445" spcCol="1270" anchor="ctr"/>
            <a:lstStyle/>
            <a:p>
              <a:pPr algn="ctr" defTabSz="666750">
                <a:lnSpc>
                  <a:spcPct val="90000"/>
                </a:lnSpc>
                <a:spcAft>
                  <a:spcPct val="35000"/>
                </a:spcAft>
                <a:defRPr/>
              </a:pPr>
              <a:r>
                <a:rPr lang="de-DE" sz="1500" b="1" dirty="0"/>
                <a:t>Wir sind eine bewegte Schule.</a:t>
              </a:r>
            </a:p>
          </p:txBody>
        </p:sp>
        <p:sp>
          <p:nvSpPr>
            <p:cNvPr id="7" name="Freihandform 6"/>
            <p:cNvSpPr/>
            <p:nvPr/>
          </p:nvSpPr>
          <p:spPr>
            <a:xfrm>
              <a:off x="2594102" y="1511262"/>
              <a:ext cx="3978150" cy="3978150"/>
            </a:xfrm>
            <a:custGeom>
              <a:avLst/>
              <a:gdLst/>
              <a:ahLst/>
              <a:cxnLst/>
              <a:rect l="0" t="0" r="0" b="0"/>
              <a:pathLst>
                <a:path>
                  <a:moveTo>
                    <a:pt x="3838458" y="2721333"/>
                  </a:moveTo>
                  <a:arcTo wR="1989075" hR="1989075" stAng="1296057" swAng="2274044"/>
                </a:path>
              </a:pathLst>
            </a:custGeom>
            <a:noFill/>
            <a:scene3d>
              <a:camera prst="orthographicFront"/>
              <a:lightRig rig="flat" dir="t"/>
            </a:scene3d>
            <a:sp3d z="-40000" prstMaterial="matte"/>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8" name="Freihandform 7"/>
            <p:cNvSpPr/>
            <p:nvPr/>
          </p:nvSpPr>
          <p:spPr>
            <a:xfrm>
              <a:off x="3585064" y="4740826"/>
              <a:ext cx="1996227" cy="1497173"/>
            </a:xfrm>
            <a:custGeom>
              <a:avLst/>
              <a:gdLst>
                <a:gd name="connsiteX0" fmla="*/ 0 w 1996227"/>
                <a:gd name="connsiteY0" fmla="*/ 249534 h 1497173"/>
                <a:gd name="connsiteX1" fmla="*/ 249534 w 1996227"/>
                <a:gd name="connsiteY1" fmla="*/ 0 h 1497173"/>
                <a:gd name="connsiteX2" fmla="*/ 1746693 w 1996227"/>
                <a:gd name="connsiteY2" fmla="*/ 0 h 1497173"/>
                <a:gd name="connsiteX3" fmla="*/ 1996227 w 1996227"/>
                <a:gd name="connsiteY3" fmla="*/ 249534 h 1497173"/>
                <a:gd name="connsiteX4" fmla="*/ 1996227 w 1996227"/>
                <a:gd name="connsiteY4" fmla="*/ 1247639 h 1497173"/>
                <a:gd name="connsiteX5" fmla="*/ 1746693 w 1996227"/>
                <a:gd name="connsiteY5" fmla="*/ 1497173 h 1497173"/>
                <a:gd name="connsiteX6" fmla="*/ 249534 w 1996227"/>
                <a:gd name="connsiteY6" fmla="*/ 1497173 h 1497173"/>
                <a:gd name="connsiteX7" fmla="*/ 0 w 1996227"/>
                <a:gd name="connsiteY7" fmla="*/ 1247639 h 1497173"/>
                <a:gd name="connsiteX8" fmla="*/ 0 w 1996227"/>
                <a:gd name="connsiteY8" fmla="*/ 249534 h 149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227" h="1497173">
                  <a:moveTo>
                    <a:pt x="0" y="249534"/>
                  </a:moveTo>
                  <a:cubicBezTo>
                    <a:pt x="0" y="111720"/>
                    <a:pt x="111720" y="0"/>
                    <a:pt x="249534" y="0"/>
                  </a:cubicBezTo>
                  <a:lnTo>
                    <a:pt x="1746693" y="0"/>
                  </a:lnTo>
                  <a:cubicBezTo>
                    <a:pt x="1884507" y="0"/>
                    <a:pt x="1996227" y="111720"/>
                    <a:pt x="1996227" y="249534"/>
                  </a:cubicBezTo>
                  <a:lnTo>
                    <a:pt x="1996227" y="1247639"/>
                  </a:lnTo>
                  <a:cubicBezTo>
                    <a:pt x="1996227" y="1385453"/>
                    <a:pt x="1884507" y="1497173"/>
                    <a:pt x="1746693" y="1497173"/>
                  </a:cubicBezTo>
                  <a:lnTo>
                    <a:pt x="249534" y="1497173"/>
                  </a:lnTo>
                  <a:cubicBezTo>
                    <a:pt x="111720" y="1497173"/>
                    <a:pt x="0" y="1385453"/>
                    <a:pt x="0" y="1247639"/>
                  </a:cubicBezTo>
                  <a:lnTo>
                    <a:pt x="0" y="24953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130236" tIns="130236" rIns="130236" bIns="130236" spcCol="1270" anchor="ctr"/>
            <a:lstStyle/>
            <a:p>
              <a:pPr algn="ctr" defTabSz="666750">
                <a:lnSpc>
                  <a:spcPct val="90000"/>
                </a:lnSpc>
                <a:spcAft>
                  <a:spcPct val="35000"/>
                </a:spcAft>
                <a:defRPr/>
              </a:pPr>
              <a:endParaRPr lang="de-DE" sz="1500" b="1" dirty="0"/>
            </a:p>
            <a:p>
              <a:pPr algn="ctr" defTabSz="666750">
                <a:lnSpc>
                  <a:spcPct val="90000"/>
                </a:lnSpc>
                <a:spcAft>
                  <a:spcPct val="35000"/>
                </a:spcAft>
                <a:defRPr/>
              </a:pPr>
              <a:r>
                <a:rPr lang="de-DE" sz="1500" b="1" dirty="0"/>
                <a:t>Wir sind eine Schule, in der ALLE Kinder GEMEINSAM gut lernen.</a:t>
              </a:r>
            </a:p>
          </p:txBody>
        </p:sp>
        <p:sp>
          <p:nvSpPr>
            <p:cNvPr id="9" name="Freihandform 8"/>
            <p:cNvSpPr/>
            <p:nvPr/>
          </p:nvSpPr>
          <p:spPr>
            <a:xfrm>
              <a:off x="2594102" y="1511262"/>
              <a:ext cx="3978150" cy="3978150"/>
            </a:xfrm>
            <a:custGeom>
              <a:avLst/>
              <a:gdLst/>
              <a:ahLst/>
              <a:cxnLst/>
              <a:rect l="0" t="0" r="0" b="0"/>
              <a:pathLst>
                <a:path>
                  <a:moveTo>
                    <a:pt x="979594" y="3702950"/>
                  </a:moveTo>
                  <a:arcTo wR="1989075" hR="1989075" stAng="7229898" swAng="2273890"/>
                </a:path>
              </a:pathLst>
            </a:custGeom>
            <a:noFill/>
            <a:scene3d>
              <a:camera prst="orthographicFront"/>
              <a:lightRig rig="flat" dir="t"/>
            </a:scene3d>
            <a:sp3d z="-40000" prstMaterial="matte"/>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0" name="Freihandform 9"/>
            <p:cNvSpPr/>
            <p:nvPr/>
          </p:nvSpPr>
          <p:spPr>
            <a:xfrm>
              <a:off x="1668775" y="2780254"/>
              <a:ext cx="1850654" cy="1440166"/>
            </a:xfrm>
            <a:custGeom>
              <a:avLst/>
              <a:gdLst>
                <a:gd name="connsiteX0" fmla="*/ 0 w 1850654"/>
                <a:gd name="connsiteY0" fmla="*/ 240032 h 1440166"/>
                <a:gd name="connsiteX1" fmla="*/ 240032 w 1850654"/>
                <a:gd name="connsiteY1" fmla="*/ 0 h 1440166"/>
                <a:gd name="connsiteX2" fmla="*/ 1610622 w 1850654"/>
                <a:gd name="connsiteY2" fmla="*/ 0 h 1440166"/>
                <a:gd name="connsiteX3" fmla="*/ 1850654 w 1850654"/>
                <a:gd name="connsiteY3" fmla="*/ 240032 h 1440166"/>
                <a:gd name="connsiteX4" fmla="*/ 1850654 w 1850654"/>
                <a:gd name="connsiteY4" fmla="*/ 1200134 h 1440166"/>
                <a:gd name="connsiteX5" fmla="*/ 1610622 w 1850654"/>
                <a:gd name="connsiteY5" fmla="*/ 1440166 h 1440166"/>
                <a:gd name="connsiteX6" fmla="*/ 240032 w 1850654"/>
                <a:gd name="connsiteY6" fmla="*/ 1440166 h 1440166"/>
                <a:gd name="connsiteX7" fmla="*/ 0 w 1850654"/>
                <a:gd name="connsiteY7" fmla="*/ 1200134 h 1440166"/>
                <a:gd name="connsiteX8" fmla="*/ 0 w 1850654"/>
                <a:gd name="connsiteY8" fmla="*/ 240032 h 144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0654" h="1440166">
                  <a:moveTo>
                    <a:pt x="0" y="240032"/>
                  </a:moveTo>
                  <a:cubicBezTo>
                    <a:pt x="0" y="107466"/>
                    <a:pt x="107466" y="0"/>
                    <a:pt x="240032" y="0"/>
                  </a:cubicBezTo>
                  <a:lnTo>
                    <a:pt x="1610622" y="0"/>
                  </a:lnTo>
                  <a:cubicBezTo>
                    <a:pt x="1743188" y="0"/>
                    <a:pt x="1850654" y="107466"/>
                    <a:pt x="1850654" y="240032"/>
                  </a:cubicBezTo>
                  <a:lnTo>
                    <a:pt x="1850654" y="1200134"/>
                  </a:lnTo>
                  <a:cubicBezTo>
                    <a:pt x="1850654" y="1332700"/>
                    <a:pt x="1743188" y="1440166"/>
                    <a:pt x="1610622" y="1440166"/>
                  </a:cubicBezTo>
                  <a:lnTo>
                    <a:pt x="240032" y="1440166"/>
                  </a:lnTo>
                  <a:cubicBezTo>
                    <a:pt x="107466" y="1440166"/>
                    <a:pt x="0" y="1332700"/>
                    <a:pt x="0" y="1200134"/>
                  </a:cubicBezTo>
                  <a:lnTo>
                    <a:pt x="0" y="24003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27453" tIns="127453" rIns="127453" bIns="127453" spcCol="1270" anchor="ctr"/>
            <a:lstStyle/>
            <a:p>
              <a:pPr algn="ctr" defTabSz="666750">
                <a:lnSpc>
                  <a:spcPct val="90000"/>
                </a:lnSpc>
                <a:spcAft>
                  <a:spcPct val="35000"/>
                </a:spcAft>
                <a:defRPr/>
              </a:pPr>
              <a:r>
                <a:rPr lang="de-DE" sz="1500" b="1"/>
                <a:t> Wir sind eine lesende Schule.</a:t>
              </a:r>
              <a:endParaRPr lang="de-DE" sz="1500" b="1" dirty="0"/>
            </a:p>
          </p:txBody>
        </p:sp>
        <p:sp>
          <p:nvSpPr>
            <p:cNvPr id="11" name="Freihandform 10"/>
            <p:cNvSpPr/>
            <p:nvPr/>
          </p:nvSpPr>
          <p:spPr>
            <a:xfrm>
              <a:off x="2594102" y="1511262"/>
              <a:ext cx="3978150" cy="3978150"/>
            </a:xfrm>
            <a:custGeom>
              <a:avLst/>
              <a:gdLst/>
              <a:ahLst/>
              <a:cxnLst/>
              <a:rect l="0" t="0" r="0" b="0"/>
              <a:pathLst>
                <a:path>
                  <a:moveTo>
                    <a:pt x="139724" y="1256733"/>
                  </a:moveTo>
                  <a:arcTo wR="1989075" hR="1989075" stAng="12096212" swAng="2273890"/>
                </a:path>
              </a:pathLst>
            </a:custGeom>
            <a:noFill/>
            <a:scene3d>
              <a:camera prst="orthographicFront"/>
              <a:lightRig rig="flat" dir="t"/>
            </a:scene3d>
            <a:sp3d z="-40000" prstMaterial="matte"/>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grpSp>
      <p:pic>
        <p:nvPicPr>
          <p:cNvPr id="38918"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2213" y="717550"/>
            <a:ext cx="2495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4516438"/>
            <a:ext cx="241141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263" y="919163"/>
            <a:ext cx="1703387"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Grafik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875" y="4973638"/>
            <a:ext cx="25257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Grafik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04125" y="2119313"/>
            <a:ext cx="11557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7D8D3E-0323-4EF0-9A92-E0BF31EBA88E}" type="slidenum">
              <a:rPr lang="de-DE" altLang="de-DE" smtClean="0">
                <a:solidFill>
                  <a:schemeClr val="tx2"/>
                </a:solidFill>
              </a:rPr>
              <a:pPr/>
              <a:t>5</a:t>
            </a:fld>
            <a:endParaRPr lang="de-DE" altLang="de-DE" smtClean="0">
              <a:solidFill>
                <a:schemeClr val="tx2"/>
              </a:solidFill>
            </a:endParaRPr>
          </a:p>
        </p:txBody>
      </p:sp>
      <p:sp>
        <p:nvSpPr>
          <p:cNvPr id="40963" name="Textfeld 2"/>
          <p:cNvSpPr txBox="1">
            <a:spLocks noChangeArrowheads="1"/>
          </p:cNvSpPr>
          <p:nvPr/>
        </p:nvSpPr>
        <p:spPr bwMode="auto">
          <a:xfrm>
            <a:off x="250825" y="166688"/>
            <a:ext cx="85693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1"/>
              </a:buClr>
              <a:buSzPct val="100000"/>
              <a:buFont typeface="Symbol" panose="05050102010706020507" pitchFamily="18" charset="2"/>
              <a:buNone/>
            </a:pPr>
            <a:r>
              <a:rPr lang="de-DE" altLang="de-DE" sz="3200" b="1">
                <a:latin typeface="Candara" panose="020E0502030303020204" pitchFamily="34" charset="0"/>
              </a:rPr>
              <a:t>Wir sind eine Schule, in der </a:t>
            </a:r>
            <a:r>
              <a:rPr lang="de-DE" altLang="de-DE" sz="3200" b="1" u="sng">
                <a:latin typeface="Candara" panose="020E0502030303020204" pitchFamily="34" charset="0"/>
              </a:rPr>
              <a:t>alle</a:t>
            </a:r>
            <a:r>
              <a:rPr lang="de-DE" altLang="de-DE" sz="3200" b="1">
                <a:latin typeface="Candara" panose="020E0502030303020204" pitchFamily="34" charset="0"/>
              </a:rPr>
              <a:t> Kinder </a:t>
            </a:r>
            <a:r>
              <a:rPr lang="de-DE" altLang="de-DE" sz="3200" b="1" u="sng">
                <a:latin typeface="Candara" panose="020E0502030303020204" pitchFamily="34" charset="0"/>
              </a:rPr>
              <a:t>gemeinsam</a:t>
            </a:r>
            <a:r>
              <a:rPr lang="de-DE" altLang="de-DE" sz="3200" b="1">
                <a:latin typeface="Candara" panose="020E0502030303020204" pitchFamily="34" charset="0"/>
              </a:rPr>
              <a:t> gut lernen.</a:t>
            </a:r>
          </a:p>
        </p:txBody>
      </p:sp>
      <p:sp>
        <p:nvSpPr>
          <p:cNvPr id="5" name="Textfeld 4"/>
          <p:cNvSpPr txBox="1"/>
          <p:nvPr/>
        </p:nvSpPr>
        <p:spPr>
          <a:xfrm>
            <a:off x="1042988" y="5003800"/>
            <a:ext cx="1809750" cy="584200"/>
          </a:xfrm>
          <a:prstGeom prst="rect">
            <a:avLst/>
          </a:prstGeom>
          <a:solidFill>
            <a:srgbClr val="FFFFCC"/>
          </a:solidFill>
        </p:spPr>
        <p:txBody>
          <a:bodyPr wrap="none">
            <a:spAutoFit/>
          </a:bodyPr>
          <a:lstStyle/>
          <a:p>
            <a:pPr algn="ctr">
              <a:defRPr/>
            </a:pPr>
            <a:r>
              <a:rPr lang="de-DE" sz="1600" dirty="0">
                <a:solidFill>
                  <a:schemeClr val="bg1"/>
                </a:solidFill>
                <a:latin typeface="+mn-lt"/>
              </a:rPr>
              <a:t>Förderschwerpunkt</a:t>
            </a:r>
          </a:p>
          <a:p>
            <a:pPr algn="ctr">
              <a:defRPr/>
            </a:pPr>
            <a:r>
              <a:rPr lang="de-DE" sz="1600" dirty="0">
                <a:solidFill>
                  <a:schemeClr val="bg1"/>
                </a:solidFill>
                <a:latin typeface="+mn-lt"/>
              </a:rPr>
              <a:t>„Sprache“</a:t>
            </a:r>
          </a:p>
        </p:txBody>
      </p:sp>
      <p:sp>
        <p:nvSpPr>
          <p:cNvPr id="6" name="Textfeld 5"/>
          <p:cNvSpPr txBox="1"/>
          <p:nvPr/>
        </p:nvSpPr>
        <p:spPr>
          <a:xfrm>
            <a:off x="5630863" y="2041525"/>
            <a:ext cx="1809750" cy="585788"/>
          </a:xfrm>
          <a:prstGeom prst="rect">
            <a:avLst/>
          </a:prstGeom>
          <a:solidFill>
            <a:srgbClr val="FFFFCC"/>
          </a:solidFill>
        </p:spPr>
        <p:txBody>
          <a:bodyPr wrap="none">
            <a:spAutoFit/>
          </a:bodyPr>
          <a:lstStyle/>
          <a:p>
            <a:pPr algn="ctr">
              <a:defRPr/>
            </a:pPr>
            <a:r>
              <a:rPr lang="de-DE" sz="1600" dirty="0">
                <a:solidFill>
                  <a:schemeClr val="bg1"/>
                </a:solidFill>
                <a:latin typeface="+mn-lt"/>
              </a:rPr>
              <a:t>Förderschwerpunkt</a:t>
            </a:r>
          </a:p>
          <a:p>
            <a:pPr algn="ctr">
              <a:defRPr/>
            </a:pPr>
            <a:r>
              <a:rPr lang="de-DE" sz="1600" dirty="0">
                <a:solidFill>
                  <a:schemeClr val="bg1"/>
                </a:solidFill>
                <a:latin typeface="+mn-lt"/>
              </a:rPr>
              <a:t>„Lernen“</a:t>
            </a:r>
          </a:p>
        </p:txBody>
      </p:sp>
      <p:sp>
        <p:nvSpPr>
          <p:cNvPr id="7" name="Textfeld 6"/>
          <p:cNvSpPr txBox="1"/>
          <p:nvPr/>
        </p:nvSpPr>
        <p:spPr>
          <a:xfrm>
            <a:off x="1368425" y="1685925"/>
            <a:ext cx="1887538" cy="831850"/>
          </a:xfrm>
          <a:prstGeom prst="rect">
            <a:avLst/>
          </a:prstGeom>
          <a:solidFill>
            <a:srgbClr val="FFFFCC"/>
          </a:solidFill>
        </p:spPr>
        <p:txBody>
          <a:bodyPr wrap="none">
            <a:spAutoFit/>
          </a:bodyPr>
          <a:lstStyle/>
          <a:p>
            <a:pPr algn="ctr">
              <a:defRPr/>
            </a:pPr>
            <a:r>
              <a:rPr lang="de-DE" sz="1600" dirty="0">
                <a:solidFill>
                  <a:schemeClr val="bg1"/>
                </a:solidFill>
                <a:latin typeface="+mn-lt"/>
              </a:rPr>
              <a:t>Förderschwerpunkt</a:t>
            </a:r>
          </a:p>
          <a:p>
            <a:pPr algn="ctr">
              <a:defRPr/>
            </a:pPr>
            <a:r>
              <a:rPr lang="de-DE" sz="1600" dirty="0">
                <a:solidFill>
                  <a:schemeClr val="bg1"/>
                </a:solidFill>
                <a:latin typeface="+mn-lt"/>
              </a:rPr>
              <a:t>„Emotionale und </a:t>
            </a:r>
          </a:p>
          <a:p>
            <a:pPr algn="ctr">
              <a:defRPr/>
            </a:pPr>
            <a:r>
              <a:rPr lang="de-DE" sz="1600" dirty="0">
                <a:solidFill>
                  <a:schemeClr val="bg1"/>
                </a:solidFill>
                <a:latin typeface="+mn-lt"/>
              </a:rPr>
              <a:t>soziale Entwicklung“</a:t>
            </a:r>
          </a:p>
        </p:txBody>
      </p:sp>
      <p:sp>
        <p:nvSpPr>
          <p:cNvPr id="8" name="Textfeld 7"/>
          <p:cNvSpPr txBox="1"/>
          <p:nvPr/>
        </p:nvSpPr>
        <p:spPr>
          <a:xfrm>
            <a:off x="265113" y="739775"/>
            <a:ext cx="1809750" cy="830263"/>
          </a:xfrm>
          <a:prstGeom prst="rect">
            <a:avLst/>
          </a:prstGeom>
          <a:solidFill>
            <a:srgbClr val="FFFFCC"/>
          </a:solidFill>
        </p:spPr>
        <p:txBody>
          <a:bodyPr wrap="none">
            <a:spAutoFit/>
          </a:bodyPr>
          <a:lstStyle/>
          <a:p>
            <a:pPr algn="ctr">
              <a:defRPr/>
            </a:pPr>
            <a:r>
              <a:rPr lang="de-DE" sz="1600" dirty="0">
                <a:solidFill>
                  <a:schemeClr val="bg1"/>
                </a:solidFill>
                <a:latin typeface="+mn-lt"/>
              </a:rPr>
              <a:t>Förderschwerpunkt</a:t>
            </a:r>
          </a:p>
          <a:p>
            <a:pPr algn="ctr">
              <a:defRPr/>
            </a:pPr>
            <a:r>
              <a:rPr lang="de-DE" sz="1600" dirty="0">
                <a:solidFill>
                  <a:schemeClr val="bg1"/>
                </a:solidFill>
                <a:latin typeface="+mn-lt"/>
              </a:rPr>
              <a:t>„Körperliche</a:t>
            </a:r>
          </a:p>
          <a:p>
            <a:pPr algn="ctr">
              <a:defRPr/>
            </a:pPr>
            <a:r>
              <a:rPr lang="de-DE" sz="1600" dirty="0">
                <a:solidFill>
                  <a:schemeClr val="bg1"/>
                </a:solidFill>
                <a:latin typeface="+mn-lt"/>
              </a:rPr>
              <a:t>Entwicklung“</a:t>
            </a:r>
          </a:p>
        </p:txBody>
      </p:sp>
      <p:sp>
        <p:nvSpPr>
          <p:cNvPr id="9" name="Textfeld 8"/>
          <p:cNvSpPr txBox="1"/>
          <p:nvPr/>
        </p:nvSpPr>
        <p:spPr>
          <a:xfrm>
            <a:off x="3582988" y="1550988"/>
            <a:ext cx="1919287" cy="584200"/>
          </a:xfrm>
          <a:prstGeom prst="rect">
            <a:avLst/>
          </a:prstGeom>
          <a:solidFill>
            <a:srgbClr val="FFFFCC"/>
          </a:solidFill>
        </p:spPr>
        <p:txBody>
          <a:bodyPr wrap="none">
            <a:spAutoFit/>
          </a:bodyPr>
          <a:lstStyle/>
          <a:p>
            <a:pPr algn="ctr">
              <a:defRPr/>
            </a:pPr>
            <a:r>
              <a:rPr lang="de-DE" sz="1600" dirty="0">
                <a:solidFill>
                  <a:schemeClr val="bg1"/>
                </a:solidFill>
                <a:latin typeface="+mn-lt"/>
              </a:rPr>
              <a:t>Fördern und Fordern</a:t>
            </a:r>
          </a:p>
          <a:p>
            <a:pPr algn="ctr">
              <a:defRPr/>
            </a:pPr>
            <a:r>
              <a:rPr lang="de-DE" sz="1600" dirty="0">
                <a:solidFill>
                  <a:schemeClr val="bg1"/>
                </a:solidFill>
                <a:latin typeface="+mn-lt"/>
              </a:rPr>
              <a:t>besonders Begabter</a:t>
            </a:r>
          </a:p>
        </p:txBody>
      </p:sp>
      <p:sp>
        <p:nvSpPr>
          <p:cNvPr id="10" name="Textfeld 9"/>
          <p:cNvSpPr txBox="1"/>
          <p:nvPr/>
        </p:nvSpPr>
        <p:spPr>
          <a:xfrm>
            <a:off x="5753100" y="3867150"/>
            <a:ext cx="2932113" cy="584200"/>
          </a:xfrm>
          <a:prstGeom prst="rect">
            <a:avLst/>
          </a:prstGeom>
          <a:solidFill>
            <a:srgbClr val="FFFFCC"/>
          </a:solidFill>
        </p:spPr>
        <p:txBody>
          <a:bodyPr wrap="none">
            <a:spAutoFit/>
          </a:bodyPr>
          <a:lstStyle/>
          <a:p>
            <a:pPr algn="ctr">
              <a:defRPr/>
            </a:pPr>
            <a:r>
              <a:rPr lang="de-DE" sz="1600" dirty="0">
                <a:solidFill>
                  <a:schemeClr val="bg1"/>
                </a:solidFill>
                <a:latin typeface="+mn-lt"/>
              </a:rPr>
              <a:t>Förderung heimatvertriebener</a:t>
            </a:r>
          </a:p>
          <a:p>
            <a:pPr algn="ctr">
              <a:defRPr/>
            </a:pPr>
            <a:r>
              <a:rPr lang="de-DE" sz="1600" dirty="0">
                <a:solidFill>
                  <a:schemeClr val="bg1"/>
                </a:solidFill>
                <a:latin typeface="+mn-lt"/>
              </a:rPr>
              <a:t>Kinder: Deutsch als Zweitsprache</a:t>
            </a:r>
          </a:p>
        </p:txBody>
      </p:sp>
      <p:sp>
        <p:nvSpPr>
          <p:cNvPr id="11" name="Textfeld 10"/>
          <p:cNvSpPr txBox="1"/>
          <p:nvPr/>
        </p:nvSpPr>
        <p:spPr>
          <a:xfrm>
            <a:off x="3276600" y="5229225"/>
            <a:ext cx="2533650" cy="830263"/>
          </a:xfrm>
          <a:prstGeom prst="rect">
            <a:avLst/>
          </a:prstGeom>
          <a:solidFill>
            <a:srgbClr val="FFFFCC"/>
          </a:solidFill>
        </p:spPr>
        <p:txBody>
          <a:bodyPr wrap="none">
            <a:spAutoFit/>
          </a:bodyPr>
          <a:lstStyle/>
          <a:p>
            <a:pPr algn="ctr">
              <a:defRPr/>
            </a:pPr>
            <a:r>
              <a:rPr lang="de-DE" sz="1600" dirty="0">
                <a:solidFill>
                  <a:schemeClr val="bg1"/>
                </a:solidFill>
                <a:latin typeface="+mn-lt"/>
              </a:rPr>
              <a:t>Förderung bei besonderen </a:t>
            </a:r>
          </a:p>
          <a:p>
            <a:pPr algn="ctr">
              <a:defRPr/>
            </a:pPr>
            <a:r>
              <a:rPr lang="de-DE" sz="1600" dirty="0">
                <a:solidFill>
                  <a:schemeClr val="bg1"/>
                </a:solidFill>
                <a:latin typeface="+mn-lt"/>
              </a:rPr>
              <a:t>Schwierigkeiten im</a:t>
            </a:r>
          </a:p>
          <a:p>
            <a:pPr algn="ctr">
              <a:defRPr/>
            </a:pPr>
            <a:r>
              <a:rPr lang="de-DE" sz="1600" dirty="0">
                <a:solidFill>
                  <a:schemeClr val="bg1"/>
                </a:solidFill>
                <a:latin typeface="+mn-lt"/>
              </a:rPr>
              <a:t>Lesen und Rechtschreiben</a:t>
            </a:r>
          </a:p>
        </p:txBody>
      </p:sp>
      <p:sp>
        <p:nvSpPr>
          <p:cNvPr id="12" name="Textfeld 11"/>
          <p:cNvSpPr txBox="1"/>
          <p:nvPr/>
        </p:nvSpPr>
        <p:spPr>
          <a:xfrm>
            <a:off x="250825" y="2816225"/>
            <a:ext cx="2952750" cy="585788"/>
          </a:xfrm>
          <a:prstGeom prst="rect">
            <a:avLst/>
          </a:prstGeom>
          <a:solidFill>
            <a:srgbClr val="FFFFCC"/>
          </a:solidFill>
        </p:spPr>
        <p:txBody>
          <a:bodyPr>
            <a:spAutoFit/>
          </a:bodyPr>
          <a:lstStyle/>
          <a:p>
            <a:pPr algn="ctr">
              <a:defRPr/>
            </a:pPr>
            <a:r>
              <a:rPr lang="de-DE" sz="1600" dirty="0">
                <a:solidFill>
                  <a:schemeClr val="bg1"/>
                </a:solidFill>
                <a:latin typeface="+mn-lt"/>
              </a:rPr>
              <a:t>Förderung bei besonderen </a:t>
            </a:r>
          </a:p>
          <a:p>
            <a:pPr algn="ctr">
              <a:defRPr/>
            </a:pPr>
            <a:r>
              <a:rPr lang="de-DE" sz="1600" dirty="0">
                <a:solidFill>
                  <a:schemeClr val="bg1"/>
                </a:solidFill>
                <a:latin typeface="+mn-lt"/>
              </a:rPr>
              <a:t>Schwierigkeiten im Rechnen</a:t>
            </a:r>
          </a:p>
        </p:txBody>
      </p:sp>
      <p:sp>
        <p:nvSpPr>
          <p:cNvPr id="13" name="Rechteck 12"/>
          <p:cNvSpPr/>
          <p:nvPr/>
        </p:nvSpPr>
        <p:spPr>
          <a:xfrm rot="21030981">
            <a:off x="-72313" y="2954304"/>
            <a:ext cx="9350708" cy="923330"/>
          </a:xfrm>
          <a:prstGeom prst="rect">
            <a:avLst/>
          </a:prstGeom>
          <a:noFill/>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de-DE" sz="5400" b="1" dirty="0">
                <a:ln/>
                <a:solidFill>
                  <a:schemeClr val="accent5">
                    <a:tint val="50000"/>
                    <a:satMod val="180000"/>
                  </a:schemeClr>
                </a:solidFill>
                <a:latin typeface="Arial" charset="0"/>
              </a:rPr>
              <a:t>Heterogene Regelklassen</a:t>
            </a:r>
          </a:p>
        </p:txBody>
      </p:sp>
      <p:sp>
        <p:nvSpPr>
          <p:cNvPr id="14" name="Textfeld 13"/>
          <p:cNvSpPr txBox="1"/>
          <p:nvPr/>
        </p:nvSpPr>
        <p:spPr>
          <a:xfrm>
            <a:off x="6810375" y="739775"/>
            <a:ext cx="1973263" cy="831850"/>
          </a:xfrm>
          <a:prstGeom prst="rect">
            <a:avLst/>
          </a:prstGeom>
          <a:solidFill>
            <a:srgbClr val="FFFFCC"/>
          </a:solidFill>
        </p:spPr>
        <p:txBody>
          <a:bodyPr wrap="none">
            <a:spAutoFit/>
          </a:bodyPr>
          <a:lstStyle/>
          <a:p>
            <a:pPr algn="ctr">
              <a:defRPr/>
            </a:pPr>
            <a:r>
              <a:rPr lang="de-DE" sz="1600" dirty="0">
                <a:solidFill>
                  <a:schemeClr val="bg1"/>
                </a:solidFill>
                <a:latin typeface="+mn-lt"/>
              </a:rPr>
              <a:t>Temporäres Aufholen</a:t>
            </a:r>
          </a:p>
          <a:p>
            <a:pPr algn="ctr">
              <a:defRPr/>
            </a:pPr>
            <a:r>
              <a:rPr lang="de-DE" sz="1600" dirty="0">
                <a:solidFill>
                  <a:schemeClr val="bg1"/>
                </a:solidFill>
                <a:latin typeface="+mn-lt"/>
              </a:rPr>
              <a:t>von Defiziten z. B.</a:t>
            </a:r>
          </a:p>
          <a:p>
            <a:pPr algn="ctr">
              <a:defRPr/>
            </a:pPr>
            <a:r>
              <a:rPr lang="de-DE" sz="1600" dirty="0">
                <a:solidFill>
                  <a:schemeClr val="bg1"/>
                </a:solidFill>
                <a:latin typeface="+mn-lt"/>
              </a:rPr>
              <a:t>nach Krankheiten</a:t>
            </a:r>
          </a:p>
        </p:txBody>
      </p:sp>
      <p:sp>
        <p:nvSpPr>
          <p:cNvPr id="17" name="Textfeld 16"/>
          <p:cNvSpPr txBox="1"/>
          <p:nvPr/>
        </p:nvSpPr>
        <p:spPr>
          <a:xfrm>
            <a:off x="7356475" y="5070475"/>
            <a:ext cx="1328738" cy="584200"/>
          </a:xfrm>
          <a:prstGeom prst="rect">
            <a:avLst/>
          </a:prstGeom>
          <a:solidFill>
            <a:srgbClr val="FFFFCC"/>
          </a:solidFill>
        </p:spPr>
        <p:txBody>
          <a:bodyPr wrap="none">
            <a:spAutoFit/>
          </a:bodyPr>
          <a:lstStyle/>
          <a:p>
            <a:pPr algn="ctr">
              <a:defRPr/>
            </a:pPr>
            <a:r>
              <a:rPr lang="de-DE" sz="1600" dirty="0">
                <a:solidFill>
                  <a:schemeClr val="bg1"/>
                </a:solidFill>
                <a:latin typeface="+mn-lt"/>
              </a:rPr>
              <a:t>chronisch </a:t>
            </a:r>
          </a:p>
          <a:p>
            <a:pPr algn="ctr">
              <a:defRPr/>
            </a:pPr>
            <a:r>
              <a:rPr lang="de-DE" sz="1600" dirty="0">
                <a:solidFill>
                  <a:schemeClr val="bg1"/>
                </a:solidFill>
                <a:latin typeface="+mn-lt"/>
              </a:rPr>
              <a:t>kranke Kinder</a:t>
            </a:r>
          </a:p>
        </p:txBody>
      </p:sp>
      <p:sp>
        <p:nvSpPr>
          <p:cNvPr id="18" name="Textfeld 17"/>
          <p:cNvSpPr txBox="1"/>
          <p:nvPr/>
        </p:nvSpPr>
        <p:spPr>
          <a:xfrm>
            <a:off x="6140450" y="5856288"/>
            <a:ext cx="1374775" cy="830262"/>
          </a:xfrm>
          <a:prstGeom prst="rect">
            <a:avLst/>
          </a:prstGeom>
          <a:solidFill>
            <a:srgbClr val="FFFFCC"/>
          </a:solidFill>
        </p:spPr>
        <p:txBody>
          <a:bodyPr wrap="none">
            <a:spAutoFit/>
          </a:bodyPr>
          <a:lstStyle/>
          <a:p>
            <a:pPr algn="ctr">
              <a:defRPr/>
            </a:pPr>
            <a:r>
              <a:rPr lang="de-DE" sz="1600" dirty="0">
                <a:solidFill>
                  <a:schemeClr val="bg1"/>
                </a:solidFill>
                <a:latin typeface="+mn-lt"/>
              </a:rPr>
              <a:t>Kinder ohne </a:t>
            </a:r>
          </a:p>
          <a:p>
            <a:pPr algn="ctr">
              <a:defRPr/>
            </a:pPr>
            <a:r>
              <a:rPr lang="de-DE" sz="1600" dirty="0">
                <a:solidFill>
                  <a:schemeClr val="bg1"/>
                </a:solidFill>
                <a:latin typeface="+mn-lt"/>
              </a:rPr>
              <a:t>elterliche </a:t>
            </a:r>
          </a:p>
          <a:p>
            <a:pPr algn="ctr">
              <a:defRPr/>
            </a:pPr>
            <a:r>
              <a:rPr lang="de-DE" sz="1600" dirty="0">
                <a:solidFill>
                  <a:schemeClr val="bg1"/>
                </a:solidFill>
                <a:latin typeface="+mn-lt"/>
              </a:rPr>
              <a:t>Unterstützung</a:t>
            </a:r>
          </a:p>
        </p:txBody>
      </p:sp>
      <p:sp>
        <p:nvSpPr>
          <p:cNvPr id="2" name="Textfeld 1"/>
          <p:cNvSpPr txBox="1"/>
          <p:nvPr/>
        </p:nvSpPr>
        <p:spPr>
          <a:xfrm>
            <a:off x="539750" y="6237288"/>
            <a:ext cx="3305175" cy="277812"/>
          </a:xfrm>
          <a:prstGeom prst="rect">
            <a:avLst/>
          </a:prstGeom>
          <a:noFill/>
        </p:spPr>
        <p:txBody>
          <a:bodyPr wrap="none">
            <a:spAutoFit/>
          </a:bodyPr>
          <a:lstStyle/>
          <a:p>
            <a:pPr>
              <a:defRPr/>
            </a:pPr>
            <a:r>
              <a:rPr lang="de-DE" sz="1200" dirty="0">
                <a:solidFill>
                  <a:schemeClr val="tx2"/>
                </a:solidFill>
                <a:latin typeface="+mn-lt"/>
              </a:rPr>
              <a:t>siehe 4.1 Unsere pädagogischen Vereinbarungen</a:t>
            </a:r>
          </a:p>
        </p:txBody>
      </p:sp>
      <p:sp>
        <p:nvSpPr>
          <p:cNvPr id="19" name="Textfeld 18"/>
          <p:cNvSpPr txBox="1"/>
          <p:nvPr/>
        </p:nvSpPr>
        <p:spPr>
          <a:xfrm>
            <a:off x="3498850" y="4259263"/>
            <a:ext cx="1992313" cy="585787"/>
          </a:xfrm>
          <a:prstGeom prst="rect">
            <a:avLst/>
          </a:prstGeom>
          <a:solidFill>
            <a:srgbClr val="FFFFCC"/>
          </a:solidFill>
        </p:spPr>
        <p:txBody>
          <a:bodyPr>
            <a:spAutoFit/>
          </a:bodyPr>
          <a:lstStyle/>
          <a:p>
            <a:pPr algn="ctr">
              <a:defRPr/>
            </a:pPr>
            <a:r>
              <a:rPr lang="de-DE" sz="1600" dirty="0">
                <a:solidFill>
                  <a:schemeClr val="bg1"/>
                </a:solidFill>
                <a:latin typeface="+mn-lt"/>
              </a:rPr>
              <a:t>herausfordernde Verhaltensweisen</a:t>
            </a: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D2A008-4A81-4C33-9976-34C9F42F9B31}" type="slidenum">
              <a:rPr lang="de-DE" altLang="de-DE" smtClean="0">
                <a:solidFill>
                  <a:schemeClr val="tx2"/>
                </a:solidFill>
              </a:rPr>
              <a:pPr/>
              <a:t>6</a:t>
            </a:fld>
            <a:endParaRPr lang="de-DE" altLang="de-DE" smtClean="0">
              <a:solidFill>
                <a:schemeClr val="tx2"/>
              </a:solidFill>
            </a:endParaRPr>
          </a:p>
        </p:txBody>
      </p:sp>
      <p:sp>
        <p:nvSpPr>
          <p:cNvPr id="3" name="Textfeld 2"/>
          <p:cNvSpPr txBox="1">
            <a:spLocks noChangeArrowheads="1"/>
          </p:cNvSpPr>
          <p:nvPr/>
        </p:nvSpPr>
        <p:spPr bwMode="auto">
          <a:xfrm>
            <a:off x="250825" y="188913"/>
            <a:ext cx="8642350" cy="584200"/>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de-DE" altLang="de-DE" sz="3200" b="1" dirty="0" smtClean="0">
                <a:solidFill>
                  <a:schemeClr val="tx1"/>
                </a:solidFill>
                <a:latin typeface="+mj-lt"/>
              </a:rPr>
              <a:t>Wir sind eine bewegte Schule.</a:t>
            </a:r>
          </a:p>
        </p:txBody>
      </p:sp>
      <p:sp>
        <p:nvSpPr>
          <p:cNvPr id="2" name="Textfeld 1"/>
          <p:cNvSpPr txBox="1"/>
          <p:nvPr/>
        </p:nvSpPr>
        <p:spPr>
          <a:xfrm>
            <a:off x="179388" y="620713"/>
            <a:ext cx="8713787" cy="6170920"/>
          </a:xfrm>
          <a:prstGeom prst="rect">
            <a:avLst/>
          </a:prstGeom>
          <a:noFill/>
        </p:spPr>
        <p:txBody>
          <a:bodyPr>
            <a:spAutoFit/>
          </a:bodyPr>
          <a:lstStyle/>
          <a:p>
            <a:pPr algn="ctr">
              <a:defRPr/>
            </a:pPr>
            <a:r>
              <a:rPr lang="de-DE" b="1" dirty="0">
                <a:latin typeface="+mn-lt"/>
              </a:rPr>
              <a:t>„Leben ist Bewegung und ohne Bewegung findet Leben nicht statt.“</a:t>
            </a:r>
          </a:p>
          <a:p>
            <a:pPr algn="ctr">
              <a:defRPr/>
            </a:pPr>
            <a:r>
              <a:rPr lang="de-DE" sz="1200" dirty="0">
                <a:latin typeface="+mn-lt"/>
              </a:rPr>
              <a:t>Moshe </a:t>
            </a:r>
            <a:r>
              <a:rPr lang="de-DE" sz="1200" dirty="0" err="1">
                <a:latin typeface="+mn-lt"/>
              </a:rPr>
              <a:t>Feldenkrais</a:t>
            </a:r>
            <a:r>
              <a:rPr lang="de-DE" sz="1200" dirty="0">
                <a:latin typeface="+mn-lt"/>
              </a:rPr>
              <a:t> (1904-1984)</a:t>
            </a:r>
          </a:p>
          <a:p>
            <a:pPr>
              <a:defRPr/>
            </a:pPr>
            <a:endParaRPr lang="de-DE" sz="1600" dirty="0">
              <a:latin typeface="+mn-lt"/>
            </a:endParaRPr>
          </a:p>
          <a:p>
            <a:pPr algn="just">
              <a:spcAft>
                <a:spcPts val="600"/>
              </a:spcAft>
              <a:defRPr/>
            </a:pPr>
            <a:r>
              <a:rPr lang="de-DE" sz="1600" dirty="0">
                <a:latin typeface="+mn-lt"/>
              </a:rPr>
              <a:t>Neben der Medienkompetenz hat der Sport an unserer Schule einen großen Stellenwert. So wird ein Ausgleich zwischen der fehlenden Bewegung beim Arbeiten mit digitalen Medien und der sportlichen Bewegung geschaffen. Aber eine verstärkte körperliche Aktivität der </a:t>
            </a:r>
            <a:r>
              <a:rPr lang="de-DE" sz="1600" dirty="0" err="1">
                <a:latin typeface="+mn-lt"/>
              </a:rPr>
              <a:t>SchülerInnen</a:t>
            </a:r>
            <a:r>
              <a:rPr lang="de-DE" sz="1600" dirty="0">
                <a:latin typeface="+mn-lt"/>
              </a:rPr>
              <a:t> reicht für eine bewegte Schule nicht aus. Für die </a:t>
            </a:r>
            <a:r>
              <a:rPr lang="de-DE" sz="1600" dirty="0" err="1">
                <a:latin typeface="+mn-lt"/>
              </a:rPr>
              <a:t>meko</a:t>
            </a:r>
            <a:r>
              <a:rPr lang="de-DE" sz="1600" dirty="0">
                <a:latin typeface="+mn-lt"/>
              </a:rPr>
              <a:t>-Grundschule ist es wichtig, die innere Bewegung zu aktivieren, denn innere Bewegung geht der äußeren voraus. Diese Bewegung muss alle Personen unserer Schule erreichen, um das System Schule in Bewegung zu bringen. </a:t>
            </a:r>
          </a:p>
          <a:p>
            <a:pPr algn="just">
              <a:spcAft>
                <a:spcPts val="600"/>
              </a:spcAft>
              <a:defRPr/>
            </a:pPr>
            <a:r>
              <a:rPr lang="de-DE" sz="1600" dirty="0">
                <a:latin typeface="+mn-lt"/>
              </a:rPr>
              <a:t>Für uns heißt bewegte Schule:</a:t>
            </a:r>
          </a:p>
          <a:p>
            <a:pPr marL="285750" indent="-285750" algn="just">
              <a:spcAft>
                <a:spcPts val="600"/>
              </a:spcAft>
              <a:buFontTx/>
              <a:buChar char="-"/>
              <a:defRPr/>
            </a:pPr>
            <a:r>
              <a:rPr lang="de-DE" sz="1600" dirty="0">
                <a:latin typeface="+mn-lt"/>
              </a:rPr>
              <a:t>Schule durch eine </a:t>
            </a:r>
            <a:r>
              <a:rPr lang="de-DE" sz="1600" dirty="0" err="1">
                <a:latin typeface="+mn-lt"/>
              </a:rPr>
              <a:t>kind</a:t>
            </a:r>
            <a:r>
              <a:rPr lang="de-DE" sz="1600" dirty="0">
                <a:latin typeface="+mn-lt"/>
              </a:rPr>
              <a:t>-, lehrer- und lerngerechte Rhythmisierung des Unterrichts, durch bewegtes und selbstständiges Lernen,</a:t>
            </a:r>
          </a:p>
          <a:p>
            <a:pPr marL="285750" indent="-285750" algn="just">
              <a:spcAft>
                <a:spcPts val="600"/>
              </a:spcAft>
              <a:buFontTx/>
              <a:buChar char="-"/>
              <a:defRPr/>
            </a:pPr>
            <a:r>
              <a:rPr lang="de-DE" sz="1600" dirty="0">
                <a:latin typeface="+mn-lt"/>
              </a:rPr>
              <a:t>durch bewegte Pausen</a:t>
            </a:r>
            <a:r>
              <a:rPr lang="de-DE" sz="1600" dirty="0" smtClean="0">
                <a:latin typeface="+mn-lt"/>
              </a:rPr>
              <a:t>, Bemalung des Schulhofes</a:t>
            </a:r>
            <a:endParaRPr lang="de-DE" sz="1600" dirty="0">
              <a:latin typeface="+mn-lt"/>
            </a:endParaRPr>
          </a:p>
          <a:p>
            <a:pPr marL="285750" indent="-285750" algn="just">
              <a:spcAft>
                <a:spcPts val="600"/>
              </a:spcAft>
              <a:buFontTx/>
              <a:buChar char="-"/>
              <a:defRPr/>
            </a:pPr>
            <a:r>
              <a:rPr lang="de-DE" sz="1600" dirty="0">
                <a:latin typeface="+mn-lt"/>
              </a:rPr>
              <a:t>durch bewegte und beteiligte Organisationsstrukturen</a:t>
            </a:r>
          </a:p>
          <a:p>
            <a:pPr marL="285750" indent="-285750" algn="just">
              <a:spcAft>
                <a:spcPts val="600"/>
              </a:spcAft>
              <a:buFontTx/>
              <a:buChar char="-"/>
              <a:defRPr/>
            </a:pPr>
            <a:r>
              <a:rPr lang="de-DE" sz="1600" dirty="0">
                <a:latin typeface="+mn-lt"/>
              </a:rPr>
              <a:t>durch Öffnung der Schule nach außen</a:t>
            </a:r>
          </a:p>
          <a:p>
            <a:pPr marL="285750" indent="-285750" algn="just">
              <a:spcAft>
                <a:spcPts val="600"/>
              </a:spcAft>
              <a:buFontTx/>
              <a:buChar char="-"/>
              <a:defRPr/>
            </a:pPr>
            <a:r>
              <a:rPr lang="de-DE" sz="1600" dirty="0">
                <a:latin typeface="+mn-lt"/>
              </a:rPr>
              <a:t>durch gesundheitliche Bewegung (gesunde Schule</a:t>
            </a:r>
            <a:r>
              <a:rPr lang="de-DE" sz="1600" dirty="0" smtClean="0">
                <a:latin typeface="+mn-lt"/>
              </a:rPr>
              <a:t>)</a:t>
            </a:r>
          </a:p>
          <a:p>
            <a:pPr marL="285750" indent="-285750" algn="just">
              <a:spcAft>
                <a:spcPts val="600"/>
              </a:spcAft>
              <a:buFontTx/>
              <a:buChar char="-"/>
              <a:defRPr/>
            </a:pPr>
            <a:r>
              <a:rPr lang="de-DE" sz="1600" dirty="0" smtClean="0">
                <a:latin typeface="+mn-lt"/>
              </a:rPr>
              <a:t>Programm fit4future, Klasse 2000</a:t>
            </a:r>
            <a:endParaRPr lang="de-DE" sz="1600" dirty="0">
              <a:latin typeface="+mn-lt"/>
            </a:endParaRPr>
          </a:p>
          <a:p>
            <a:pPr algn="just">
              <a:spcAft>
                <a:spcPts val="600"/>
              </a:spcAft>
              <a:defRPr/>
            </a:pPr>
            <a:r>
              <a:rPr lang="de-DE" sz="1600" dirty="0" smtClean="0">
                <a:latin typeface="+mn-lt"/>
              </a:rPr>
              <a:t>Natürlich </a:t>
            </a:r>
            <a:r>
              <a:rPr lang="de-DE" sz="1600" dirty="0">
                <a:latin typeface="+mn-lt"/>
              </a:rPr>
              <a:t>nehmen unsere </a:t>
            </a:r>
            <a:r>
              <a:rPr lang="de-DE" sz="1600" dirty="0" err="1">
                <a:latin typeface="+mn-lt"/>
              </a:rPr>
              <a:t>SchülerInnen</a:t>
            </a:r>
            <a:r>
              <a:rPr lang="de-DE" sz="1600" dirty="0">
                <a:latin typeface="+mn-lt"/>
              </a:rPr>
              <a:t> auch an schulsportlichen Wettkämpfen im Rahmen von „Jugend trainiert für Olympia“ in den Disziplinen Leichtathletik, Fußball und Zweifelderball </a:t>
            </a:r>
            <a:r>
              <a:rPr lang="de-DE" sz="1600" dirty="0" smtClean="0">
                <a:latin typeface="+mn-lt"/>
              </a:rPr>
              <a:t>und am Nikolaus- Pokal teil. Des </a:t>
            </a:r>
            <a:r>
              <a:rPr lang="de-DE" sz="1600" dirty="0">
                <a:latin typeface="+mn-lt"/>
              </a:rPr>
              <a:t>Weiteren </a:t>
            </a:r>
            <a:r>
              <a:rPr lang="de-DE" sz="1600" dirty="0" smtClean="0">
                <a:latin typeface="+mn-lt"/>
              </a:rPr>
              <a:t>finden </a:t>
            </a:r>
            <a:r>
              <a:rPr lang="de-DE" sz="1600" dirty="0">
                <a:latin typeface="+mn-lt"/>
              </a:rPr>
              <a:t>jährlich ein Sportfest, ein Sponsorenlauf und ein </a:t>
            </a:r>
            <a:r>
              <a:rPr lang="de-DE" sz="1600" dirty="0" smtClean="0">
                <a:latin typeface="+mn-lt"/>
              </a:rPr>
              <a:t>Weihnachtsturnier, ein Aktionstag Fit-4-Future statt.</a:t>
            </a:r>
          </a:p>
          <a:p>
            <a:pPr algn="just">
              <a:spcAft>
                <a:spcPts val="600"/>
              </a:spcAft>
              <a:defRPr/>
            </a:pPr>
            <a:r>
              <a:rPr lang="de-DE" sz="1600" dirty="0" smtClean="0">
                <a:solidFill>
                  <a:srgbClr val="FF0000"/>
                </a:solidFill>
                <a:latin typeface="+mn-lt"/>
              </a:rPr>
              <a:t>Wir bewerben uns beim Programm Gute Gesunde Schule. Der Beschluss der Schulkonferenz liegt vor.</a:t>
            </a:r>
            <a:endParaRPr lang="de-DE" sz="1600" dirty="0">
              <a:solidFill>
                <a:srgbClr val="FF0000"/>
              </a:solidFill>
              <a:latin typeface="+mn-lt"/>
            </a:endParaRPr>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ACFCFA-3DF7-409F-8681-CEAF276B8A37}" type="slidenum">
              <a:rPr lang="de-DE" altLang="de-DE" smtClean="0"/>
              <a:pPr/>
              <a:t>7</a:t>
            </a:fld>
            <a:endParaRPr lang="de-DE" altLang="de-DE" smtClean="0"/>
          </a:p>
        </p:txBody>
      </p:sp>
      <p:sp>
        <p:nvSpPr>
          <p:cNvPr id="23555" name="Inhaltsplatzhalter 2"/>
          <p:cNvSpPr>
            <a:spLocks noGrp="1"/>
          </p:cNvSpPr>
          <p:nvPr>
            <p:ph idx="4294967295"/>
          </p:nvPr>
        </p:nvSpPr>
        <p:spPr>
          <a:xfrm>
            <a:off x="554038" y="809625"/>
            <a:ext cx="8589962" cy="5000625"/>
          </a:xfrm>
        </p:spPr>
        <p:txBody>
          <a:bodyPr rtlCol="0">
            <a:normAutofit lnSpcReduction="10000"/>
          </a:bodyPr>
          <a:lstStyle/>
          <a:p>
            <a:pPr marL="0" indent="0" algn="ctr" eaLnBrk="1" fontAlgn="auto" hangingPunct="1">
              <a:spcBef>
                <a:spcPts val="0"/>
              </a:spcBef>
              <a:buFont typeface="Symbol" panose="05050102010706020507" pitchFamily="18" charset="2"/>
              <a:buNone/>
              <a:defRPr/>
            </a:pPr>
            <a:r>
              <a:rPr lang="de-DE" b="1" dirty="0" smtClean="0"/>
              <a:t>„Die Bildung kommt nicht vom Lesen, sondern vom Nachdenken über das Gelesene.“</a:t>
            </a:r>
          </a:p>
          <a:p>
            <a:pPr marL="0" indent="0" algn="ctr" eaLnBrk="1" fontAlgn="auto" hangingPunct="1">
              <a:spcBef>
                <a:spcPts val="0"/>
              </a:spcBef>
              <a:buFont typeface="Symbol" panose="05050102010706020507" pitchFamily="18" charset="2"/>
              <a:buNone/>
              <a:defRPr/>
            </a:pPr>
            <a:r>
              <a:rPr lang="de-DE" sz="1600" dirty="0" smtClean="0"/>
              <a:t>Carl Hilty (1833-1909)</a:t>
            </a:r>
          </a:p>
          <a:p>
            <a:pPr marL="0" indent="0" algn="just" eaLnBrk="1" fontAlgn="auto" hangingPunct="1">
              <a:spcBef>
                <a:spcPts val="0"/>
              </a:spcBef>
              <a:buFont typeface="Symbol" panose="05050102010706020507" pitchFamily="18" charset="2"/>
              <a:buNone/>
              <a:defRPr/>
            </a:pPr>
            <a:r>
              <a:rPr lang="de-DE" sz="1600" dirty="0" smtClean="0"/>
              <a:t>Das Herz des Konzeptes wird in den kommenden Jahren die Errichtung einer Schülerbibliothek sein.  Neben einer großen Auswahl an Büchern stehen digitale Medien zur Verfügung, so dass die Schüler der </a:t>
            </a:r>
            <a:r>
              <a:rPr lang="de-DE" sz="1600" dirty="0" err="1" smtClean="0"/>
              <a:t>meko</a:t>
            </a:r>
            <a:r>
              <a:rPr lang="de-DE" sz="1600" dirty="0" smtClean="0"/>
              <a:t>-Grundschule in der Entwicklung der Lesekompetenz positiv und zeitgemäß unterstützt werden. Die Leseförderung betrifft die ganze Schule über alle Jahrgangsstufen und Fächer hinweg. Die Teilkompetenzen des Lesens liegen in den Bereichen der Lesemotivation, des Textverstehens (sinnerfassendes Lesen), der emotionalen Betroffenheit, der Reflexion und der Anschlusskommunikation. </a:t>
            </a:r>
          </a:p>
          <a:p>
            <a:pPr marL="0" indent="0" algn="just" eaLnBrk="1" fontAlgn="auto" hangingPunct="1">
              <a:spcBef>
                <a:spcPts val="0"/>
              </a:spcBef>
              <a:buFont typeface="Symbol" panose="05050102010706020507" pitchFamily="18" charset="2"/>
              <a:buNone/>
              <a:defRPr/>
            </a:pPr>
            <a:r>
              <a:rPr lang="de-DE" altLang="de-DE" sz="1600" dirty="0"/>
              <a:t>Die Schule beteiligt sich am </a:t>
            </a:r>
            <a:r>
              <a:rPr lang="de-DE" altLang="de-DE" sz="1600" dirty="0" err="1"/>
              <a:t>Leseband</a:t>
            </a:r>
            <a:r>
              <a:rPr lang="de-DE" altLang="de-DE" sz="1600" dirty="0"/>
              <a:t>. Es gibt in jeder Klasse an 4 Tagen in der Woche verbindliche </a:t>
            </a:r>
            <a:r>
              <a:rPr lang="de-DE" altLang="de-DE" sz="1600" dirty="0" smtClean="0"/>
              <a:t>Lesezeiten </a:t>
            </a:r>
            <a:endParaRPr lang="de-DE" sz="1600" dirty="0" smtClean="0"/>
          </a:p>
          <a:p>
            <a:pPr algn="just" eaLnBrk="1" fontAlgn="auto" hangingPunct="1">
              <a:spcBef>
                <a:spcPts val="0"/>
              </a:spcBef>
              <a:buFont typeface="Arial"/>
              <a:buChar char="•"/>
              <a:defRPr/>
            </a:pPr>
            <a:r>
              <a:rPr lang="de-DE" altLang="de-DE" sz="1600" dirty="0" smtClean="0"/>
              <a:t>Lesepaten aus </a:t>
            </a:r>
            <a:r>
              <a:rPr lang="de-DE" altLang="de-DE" sz="1600" dirty="0"/>
              <a:t>den</a:t>
            </a:r>
            <a:r>
              <a:rPr lang="de-DE" altLang="de-DE" sz="1600" dirty="0" smtClean="0"/>
              <a:t> größeren Klassen lesen mit den Schülern der Klassen 1 – 3.</a:t>
            </a:r>
          </a:p>
          <a:p>
            <a:pPr algn="just" eaLnBrk="1" fontAlgn="auto" hangingPunct="1">
              <a:spcBef>
                <a:spcPts val="0"/>
              </a:spcBef>
              <a:buFont typeface="Arial"/>
              <a:buChar char="•"/>
              <a:defRPr/>
            </a:pPr>
            <a:r>
              <a:rPr lang="de-DE" altLang="de-DE" sz="1600" dirty="0" smtClean="0"/>
              <a:t>Jede Klasse hat freie Lesezeiten. In einigen Räumen gibt es Leseecken.</a:t>
            </a:r>
          </a:p>
          <a:p>
            <a:pPr algn="just" eaLnBrk="1" fontAlgn="auto" hangingPunct="1">
              <a:spcBef>
                <a:spcPts val="0"/>
              </a:spcBef>
              <a:buFont typeface="Arial"/>
              <a:buChar char="•"/>
              <a:defRPr/>
            </a:pPr>
            <a:r>
              <a:rPr lang="de-DE" altLang="de-DE" sz="1600" dirty="0" smtClean="0"/>
              <a:t>Buchvorstellungen und das Lesen einer Ganzschrift sind in jeder Klassenstufe Unterrichtsinhalt. </a:t>
            </a:r>
          </a:p>
          <a:p>
            <a:pPr algn="just" eaLnBrk="1" fontAlgn="auto" hangingPunct="1">
              <a:spcBef>
                <a:spcPts val="0"/>
              </a:spcBef>
              <a:buFont typeface="Arial"/>
              <a:buChar char="•"/>
              <a:defRPr/>
            </a:pPr>
            <a:r>
              <a:rPr lang="de-DE" altLang="de-DE" sz="1600" dirty="0" smtClean="0"/>
              <a:t>Zwischen unserer Schule und der Stadtbibliothek besteht eine enge Kooperation. </a:t>
            </a:r>
          </a:p>
          <a:p>
            <a:pPr algn="just" eaLnBrk="1" fontAlgn="auto" hangingPunct="1">
              <a:spcBef>
                <a:spcPts val="0"/>
              </a:spcBef>
              <a:buFont typeface="Arial"/>
              <a:buChar char="•"/>
              <a:defRPr/>
            </a:pPr>
            <a:r>
              <a:rPr lang="de-DE" altLang="de-DE" sz="1600" dirty="0" smtClean="0"/>
              <a:t>Wir nehmen am Bundesweiten Vorlesetag im November und an Vorlesewettbewerben teil.</a:t>
            </a:r>
          </a:p>
          <a:p>
            <a:pPr marL="0" indent="0" eaLnBrk="1" fontAlgn="auto" hangingPunct="1">
              <a:spcBef>
                <a:spcPts val="0"/>
              </a:spcBef>
              <a:buFont typeface="Symbol" panose="05050102010706020507" pitchFamily="18" charset="2"/>
              <a:buNone/>
              <a:defRPr/>
            </a:pPr>
            <a:endParaRPr lang="de-DE" altLang="de-DE" sz="1400" dirty="0" smtClean="0"/>
          </a:p>
        </p:txBody>
      </p:sp>
      <p:sp>
        <p:nvSpPr>
          <p:cNvPr id="6" name="Textfeld 2"/>
          <p:cNvSpPr txBox="1">
            <a:spLocks noChangeArrowheads="1"/>
          </p:cNvSpPr>
          <p:nvPr/>
        </p:nvSpPr>
        <p:spPr bwMode="auto">
          <a:xfrm>
            <a:off x="250825" y="188913"/>
            <a:ext cx="8642350" cy="584200"/>
          </a:xfrm>
          <a:prstGeom prst="rect">
            <a:avLst/>
          </a:prstGeom>
          <a:noFill/>
          <a:ln>
            <a:noFill/>
          </a:ln>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a:spcBef>
                <a:spcPct val="0"/>
              </a:spcBef>
              <a:buClrTx/>
              <a:buSzTx/>
              <a:buFontTx/>
              <a:buNone/>
              <a:defRPr/>
            </a:pPr>
            <a:r>
              <a:rPr lang="de-DE" altLang="de-DE" sz="3200" b="1" dirty="0" smtClean="0">
                <a:solidFill>
                  <a:schemeClr val="tx1"/>
                </a:solidFill>
                <a:latin typeface="+mj-lt"/>
              </a:rPr>
              <a:t>Wir sind eine lesende Schule.</a:t>
            </a:r>
          </a:p>
        </p:txBody>
      </p:sp>
      <p:pic>
        <p:nvPicPr>
          <p:cNvPr id="43013" name="Picture 7" descr="C:\Users\Schulleitung\AppData\Local\Microsoft\Windows\INetCache\IE\FU3NN0V4\eltern_lesen_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49238"/>
            <a:ext cx="7207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AAE0D3-47F3-40CF-BEFD-9A8913368755}" type="slidenum">
              <a:rPr lang="de-DE" altLang="de-DE" smtClean="0">
                <a:solidFill>
                  <a:schemeClr val="tx2"/>
                </a:solidFill>
              </a:rPr>
              <a:pPr/>
              <a:t>8</a:t>
            </a:fld>
            <a:endParaRPr lang="de-DE" altLang="de-DE" smtClean="0">
              <a:solidFill>
                <a:schemeClr val="tx2"/>
              </a:solidFill>
            </a:endParaRPr>
          </a:p>
        </p:txBody>
      </p:sp>
      <p:sp>
        <p:nvSpPr>
          <p:cNvPr id="44035" name="Rectangle 4"/>
          <p:cNvSpPr txBox="1">
            <a:spLocks noChangeArrowheads="1"/>
          </p:cNvSpPr>
          <p:nvPr/>
        </p:nvSpPr>
        <p:spPr bwMode="auto">
          <a:xfrm>
            <a:off x="468313" y="58738"/>
            <a:ext cx="82296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a:defRPr/>
            </a:pPr>
            <a:r>
              <a:rPr lang="de-DE" altLang="de-DE" sz="3200" b="1" dirty="0">
                <a:latin typeface="+mj-lt"/>
              </a:rPr>
              <a:t>Wir sind eine Medienkompetenzschule</a:t>
            </a:r>
          </a:p>
        </p:txBody>
      </p:sp>
      <p:sp>
        <p:nvSpPr>
          <p:cNvPr id="2" name="Rechteck 1"/>
          <p:cNvSpPr/>
          <p:nvPr/>
        </p:nvSpPr>
        <p:spPr>
          <a:xfrm>
            <a:off x="468313" y="908050"/>
            <a:ext cx="8229600" cy="5016500"/>
          </a:xfrm>
          <a:prstGeom prst="rect">
            <a:avLst/>
          </a:prstGeom>
        </p:spPr>
        <p:txBody>
          <a:bodyPr>
            <a:spAutoFit/>
          </a:bodyPr>
          <a:lstStyle/>
          <a:p>
            <a:pPr algn="just">
              <a:defRPr/>
            </a:pPr>
            <a:r>
              <a:rPr lang="de-DE" sz="1600" dirty="0">
                <a:latin typeface="+mn-lt"/>
              </a:rPr>
              <a:t>Die Medienkompetenz nimmt in der pädagogischen Diskussion einen immer höheren Stellenwert ein. Eine Aufgabe der Grundschule ist es, Kulturtechniken im engeren und weiteren Sinne zu vermitteln. </a:t>
            </a:r>
          </a:p>
          <a:p>
            <a:pPr algn="just">
              <a:defRPr/>
            </a:pPr>
            <a:endParaRPr lang="de-DE" sz="1600" dirty="0">
              <a:latin typeface="+mn-lt"/>
            </a:endParaRPr>
          </a:p>
          <a:p>
            <a:pPr algn="just">
              <a:defRPr/>
            </a:pPr>
            <a:r>
              <a:rPr lang="de-DE" sz="1600" dirty="0">
                <a:latin typeface="+mn-lt"/>
              </a:rPr>
              <a:t>Der Umgang mit digitalen Medien sollte im heutigen Unterricht genauso tiefgreifend gelehrt und erlernt werden, wie das Lesen, Schreiben und Rechnen. Um eine Chancengleichheit aller Kinder bezüglich der Medienkompetenz zu gewährleisten, will unsere Grundschule diese Schlüsselkompetenz auf dem Weg in die Informationsgesellschaft fördern und den Umgang und Einsatz digitaler Medien im Schulalltag unterstützen</a:t>
            </a:r>
            <a:r>
              <a:rPr lang="de-DE" sz="1600" dirty="0" smtClean="0">
                <a:latin typeface="+mn-lt"/>
              </a:rPr>
              <a:t>. Jedem Schüler steht ein </a:t>
            </a:r>
            <a:r>
              <a:rPr lang="de-DE" sz="1600" dirty="0" err="1" smtClean="0">
                <a:latin typeface="+mn-lt"/>
              </a:rPr>
              <a:t>IPad</a:t>
            </a:r>
            <a:r>
              <a:rPr lang="de-DE" sz="1600" dirty="0" smtClean="0">
                <a:latin typeface="+mn-lt"/>
              </a:rPr>
              <a:t> zur Verfügung.</a:t>
            </a:r>
            <a:endParaRPr lang="de-DE" sz="1600" dirty="0">
              <a:latin typeface="+mn-lt"/>
            </a:endParaRPr>
          </a:p>
          <a:p>
            <a:pPr algn="just">
              <a:defRPr/>
            </a:pPr>
            <a:endParaRPr lang="de-DE" sz="1600" dirty="0">
              <a:latin typeface="+mn-lt"/>
            </a:endParaRPr>
          </a:p>
          <a:p>
            <a:pPr>
              <a:defRPr/>
            </a:pPr>
            <a:r>
              <a:rPr lang="de-DE" sz="1600" dirty="0">
                <a:latin typeface="+mn-lt"/>
              </a:rPr>
              <a:t>Die Entwicklung der Medienkompetenz in der </a:t>
            </a:r>
            <a:r>
              <a:rPr lang="de-DE" sz="1600" dirty="0" err="1">
                <a:latin typeface="+mn-lt"/>
              </a:rPr>
              <a:t>meko</a:t>
            </a:r>
            <a:r>
              <a:rPr lang="de-DE" sz="1600" dirty="0">
                <a:latin typeface="+mn-lt"/>
              </a:rPr>
              <a:t>-Grundschule umfasst:</a:t>
            </a:r>
          </a:p>
          <a:p>
            <a:pPr>
              <a:defRPr/>
            </a:pPr>
            <a:r>
              <a:rPr lang="de-DE" sz="1600" dirty="0">
                <a:latin typeface="+mn-lt"/>
              </a:rPr>
              <a:t> </a:t>
            </a:r>
          </a:p>
          <a:p>
            <a:pPr marL="285750" indent="-285750">
              <a:buFont typeface="Arial" panose="020B0604020202020204" pitchFamily="34" charset="0"/>
              <a:buChar char="•"/>
              <a:defRPr/>
            </a:pPr>
            <a:r>
              <a:rPr lang="de-DE" sz="1600" dirty="0">
                <a:latin typeface="+mn-lt"/>
              </a:rPr>
              <a:t>Medien (Bücher, Zeitschriften, Radio, Computer, Laptop, Tablet, Handy, Internet, CDs, DVDs, Fernsehen, Spiele, Anschauungsmaterial etc.) kennen und nutzen können  </a:t>
            </a:r>
          </a:p>
          <a:p>
            <a:pPr marL="285750" indent="-285750">
              <a:buFont typeface="Arial" panose="020B0604020202020204" pitchFamily="34" charset="0"/>
              <a:buChar char="•"/>
              <a:defRPr/>
            </a:pPr>
            <a:r>
              <a:rPr lang="de-DE" sz="1600" dirty="0">
                <a:latin typeface="+mn-lt"/>
              </a:rPr>
              <a:t>sich in der Medienwelt orientieren können </a:t>
            </a:r>
          </a:p>
          <a:p>
            <a:pPr marL="285750" indent="-285750">
              <a:buFont typeface="Arial" panose="020B0604020202020204" pitchFamily="34" charset="0"/>
              <a:buChar char="•"/>
              <a:defRPr/>
            </a:pPr>
            <a:r>
              <a:rPr lang="de-DE" sz="1600" dirty="0">
                <a:latin typeface="+mn-lt"/>
              </a:rPr>
              <a:t>Medien kritisch beurteilen </a:t>
            </a:r>
          </a:p>
          <a:p>
            <a:pPr marL="285750" indent="-285750">
              <a:buFont typeface="Arial" panose="020B0604020202020204" pitchFamily="34" charset="0"/>
              <a:buChar char="•"/>
              <a:defRPr/>
            </a:pPr>
            <a:r>
              <a:rPr lang="de-DE" sz="1600" dirty="0">
                <a:latin typeface="+mn-lt"/>
              </a:rPr>
              <a:t>selbst kreativ in der Medienwelt tätig werden </a:t>
            </a:r>
          </a:p>
          <a:p>
            <a:pPr marL="285750" indent="-285750">
              <a:buFont typeface="Arial" panose="020B0604020202020204" pitchFamily="34" charset="0"/>
              <a:buChar char="•"/>
              <a:defRPr/>
            </a:pPr>
            <a:r>
              <a:rPr lang="de-DE" sz="1600" dirty="0">
                <a:latin typeface="+mn-lt"/>
              </a:rPr>
              <a:t>Gefahren insbesondere elektronischer Medien kennen (Suchtpotential, Cybermobbing, Fehlinformation, Datenschutz etc.) </a:t>
            </a:r>
          </a:p>
          <a:p>
            <a:pPr algn="just">
              <a:defRPr/>
            </a:pPr>
            <a:endParaRPr lang="de-DE" sz="1600" dirty="0">
              <a:latin typeface="+mn-lt"/>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40F536-876D-42D6-B44C-0028FE3C7C56}" type="slidenum">
              <a:rPr lang="de-DE" altLang="de-DE" smtClean="0">
                <a:solidFill>
                  <a:schemeClr val="tx2"/>
                </a:solidFill>
              </a:rPr>
              <a:pPr/>
              <a:t>9</a:t>
            </a:fld>
            <a:endParaRPr lang="de-DE" altLang="de-DE" smtClean="0">
              <a:solidFill>
                <a:schemeClr val="tx2"/>
              </a:solidFill>
            </a:endParaRPr>
          </a:p>
        </p:txBody>
      </p:sp>
      <p:sp>
        <p:nvSpPr>
          <p:cNvPr id="45059" name="Rectangle 4"/>
          <p:cNvSpPr txBox="1">
            <a:spLocks noChangeArrowheads="1"/>
          </p:cNvSpPr>
          <p:nvPr/>
        </p:nvSpPr>
        <p:spPr bwMode="auto">
          <a:xfrm>
            <a:off x="468313" y="58738"/>
            <a:ext cx="82296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Candara" panose="020E0502030303020204" pitchFamily="34" charset="0"/>
              <a:buAutoNum type="arabicPeriod" startAt="2"/>
            </a:pPr>
            <a:r>
              <a:rPr lang="de-DE" altLang="de-DE" sz="3200">
                <a:latin typeface="Candara" panose="020E0502030303020204" pitchFamily="34" charset="0"/>
                <a:ea typeface="Calibri" panose="020F0502020204030204" pitchFamily="34" charset="0"/>
                <a:cs typeface="Arial" panose="020B0604020202020204" pitchFamily="34" charset="0"/>
              </a:rPr>
              <a:t>Unsere Schule auf einen Blick</a:t>
            </a:r>
          </a:p>
        </p:txBody>
      </p:sp>
      <p:sp>
        <p:nvSpPr>
          <p:cNvPr id="3" name="Rechteck 2"/>
          <p:cNvSpPr/>
          <p:nvPr/>
        </p:nvSpPr>
        <p:spPr>
          <a:xfrm>
            <a:off x="360363" y="1689100"/>
            <a:ext cx="8447087" cy="3665538"/>
          </a:xfrm>
          <a:prstGeom prst="rect">
            <a:avLst/>
          </a:prstGeom>
        </p:spPr>
        <p:txBody>
          <a:bodyPr>
            <a:spAutoFit/>
          </a:bodyPr>
          <a:lstStyle/>
          <a:p>
            <a:pPr>
              <a:defRPr/>
            </a:pPr>
            <a:r>
              <a:rPr lang="de-DE" sz="1600" dirty="0">
                <a:latin typeface="+mn-lt"/>
              </a:rPr>
              <a:t>Die </a:t>
            </a:r>
            <a:r>
              <a:rPr lang="de-DE" sz="1600" dirty="0" err="1">
                <a:latin typeface="+mn-lt"/>
              </a:rPr>
              <a:t>meko</a:t>
            </a:r>
            <a:r>
              <a:rPr lang="de-DE" sz="1600" dirty="0">
                <a:latin typeface="+mn-lt"/>
              </a:rPr>
              <a:t>-Grundschule befindet sich in einem Ortsteil der kreisfreien Stadt Frankfurt (Oder).</a:t>
            </a:r>
          </a:p>
          <a:p>
            <a:pPr>
              <a:defRPr/>
            </a:pPr>
            <a:endParaRPr lang="de-DE" sz="1600" dirty="0">
              <a:latin typeface="+mn-lt"/>
            </a:endParaRPr>
          </a:p>
          <a:p>
            <a:pPr>
              <a:defRPr/>
            </a:pPr>
            <a:r>
              <a:rPr lang="de-DE" sz="1600" dirty="0">
                <a:latin typeface="+mn-lt"/>
              </a:rPr>
              <a:t>Die letzte Baumaßnahme am Schulhaus datiert aus dem Jahre 2015. </a:t>
            </a:r>
          </a:p>
          <a:p>
            <a:pPr>
              <a:defRPr/>
            </a:pPr>
            <a:endParaRPr lang="de-DE" sz="1600" dirty="0">
              <a:latin typeface="+mn-lt"/>
            </a:endParaRPr>
          </a:p>
          <a:p>
            <a:pPr>
              <a:defRPr/>
            </a:pPr>
            <a:r>
              <a:rPr lang="de-DE" sz="1600" dirty="0">
                <a:latin typeface="+mn-lt"/>
              </a:rPr>
              <a:t>Im Schuljahr </a:t>
            </a:r>
            <a:r>
              <a:rPr lang="de-DE" sz="1600" dirty="0" smtClean="0">
                <a:latin typeface="+mn-lt"/>
              </a:rPr>
              <a:t>2023/24 </a:t>
            </a:r>
            <a:r>
              <a:rPr lang="de-DE" sz="1600" dirty="0">
                <a:latin typeface="+mn-lt"/>
              </a:rPr>
              <a:t>werden in der Einrichtung ca. </a:t>
            </a:r>
            <a:r>
              <a:rPr lang="de-DE" sz="1600" dirty="0" smtClean="0">
                <a:latin typeface="+mn-lt"/>
              </a:rPr>
              <a:t>119 </a:t>
            </a:r>
            <a:r>
              <a:rPr lang="de-DE" sz="1600" dirty="0">
                <a:latin typeface="+mn-lt"/>
              </a:rPr>
              <a:t>Schüler in </a:t>
            </a:r>
            <a:r>
              <a:rPr lang="de-DE" sz="1600" dirty="0" smtClean="0">
                <a:latin typeface="+mn-lt"/>
              </a:rPr>
              <a:t>6 </a:t>
            </a:r>
            <a:r>
              <a:rPr lang="de-DE" sz="1600" dirty="0">
                <a:latin typeface="+mn-lt"/>
              </a:rPr>
              <a:t>Klassen beschult.  Der Standort des Hortes befindet sich ca. 5 Minuten Fußweg entfernt. Viele Kinder der 1.- </a:t>
            </a:r>
            <a:r>
              <a:rPr lang="de-DE" sz="1600" dirty="0" smtClean="0">
                <a:latin typeface="+mn-lt"/>
              </a:rPr>
              <a:t>5. </a:t>
            </a:r>
            <a:r>
              <a:rPr lang="de-DE" sz="1600" dirty="0">
                <a:latin typeface="+mn-lt"/>
              </a:rPr>
              <a:t>Klassen besuchen den Hort.</a:t>
            </a:r>
          </a:p>
          <a:p>
            <a:pPr>
              <a:defRPr/>
            </a:pPr>
            <a:endParaRPr lang="de-DE" sz="1600" dirty="0">
              <a:latin typeface="+mn-lt"/>
            </a:endParaRPr>
          </a:p>
          <a:p>
            <a:pPr>
              <a:defRPr/>
            </a:pPr>
            <a:r>
              <a:rPr lang="de-DE" sz="1600" dirty="0">
                <a:latin typeface="+mn-lt"/>
              </a:rPr>
              <a:t>Neben der </a:t>
            </a:r>
            <a:r>
              <a:rPr lang="de-DE" sz="1600" dirty="0" err="1">
                <a:latin typeface="+mn-lt"/>
              </a:rPr>
              <a:t>meko</a:t>
            </a:r>
            <a:r>
              <a:rPr lang="de-DE" sz="1600" dirty="0">
                <a:latin typeface="+mn-lt"/>
              </a:rPr>
              <a:t>-Grundschule befindet sich noch eine weitere Schule, die Lessingschule, auf dem Schulcampus. </a:t>
            </a:r>
          </a:p>
          <a:p>
            <a:pPr>
              <a:defRPr/>
            </a:pPr>
            <a:endParaRPr lang="de-DE" sz="1600" dirty="0">
              <a:latin typeface="+mn-lt"/>
            </a:endParaRPr>
          </a:p>
          <a:p>
            <a:pPr algn="just">
              <a:spcBef>
                <a:spcPts val="600"/>
              </a:spcBef>
              <a:defRPr/>
            </a:pPr>
            <a:r>
              <a:rPr lang="de-DE" sz="1600" dirty="0">
                <a:latin typeface="+mn-lt"/>
              </a:rPr>
              <a:t>Durch die günstige Lage der Schule und ihre gute Erreichbarkeit mit Bus und Straßenbahn sowie interessante Kooperationspartner ist die Grundlage für einen Ganztagsbetrieb gegeben. </a:t>
            </a:r>
          </a:p>
          <a:p>
            <a:pPr marL="273050" indent="-273050" algn="just" eaLnBrk="1" hangingPunct="1">
              <a:spcBef>
                <a:spcPct val="20000"/>
              </a:spcBef>
              <a:buClr>
                <a:schemeClr val="accent1"/>
              </a:buClr>
              <a:buSzPct val="100000"/>
              <a:buFont typeface="Symbol" pitchFamily="18" charset="2"/>
              <a:buChar char=""/>
              <a:defRPr/>
            </a:pPr>
            <a:endParaRPr lang="de-DE" altLang="de-DE" sz="1600" dirty="0">
              <a:solidFill>
                <a:schemeClr val="tx2"/>
              </a:solidFill>
              <a:latin typeface="+mn-lt"/>
            </a:endParaRPr>
          </a:p>
        </p:txBody>
      </p:sp>
    </p:spTree>
  </p:cSld>
  <p:clrMapOvr>
    <a:masterClrMapping/>
  </p:clrMapOvr>
  <p:transition spd="slow">
    <p:random/>
  </p:transition>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5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Himmel">
  <a:themeElements>
    <a:clrScheme name="Himme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Himme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imme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Template>
  <TotalTime>0</TotalTime>
  <Words>3223</Words>
  <Application>Microsoft Office PowerPoint</Application>
  <PresentationFormat>Bildschirmpräsentation (4:3)</PresentationFormat>
  <Paragraphs>441</Paragraphs>
  <Slides>30</Slides>
  <Notes>2</Notes>
  <HiddenSlides>0</HiddenSlides>
  <MMClips>0</MMClips>
  <ScaleCrop>false</ScaleCrop>
  <HeadingPairs>
    <vt:vector size="8" baseType="variant">
      <vt:variant>
        <vt:lpstr>Verwendete Schriftarten</vt:lpstr>
      </vt:variant>
      <vt:variant>
        <vt:i4>8</vt:i4>
      </vt:variant>
      <vt:variant>
        <vt:lpstr>Design</vt:lpstr>
      </vt:variant>
      <vt:variant>
        <vt:i4>7</vt:i4>
      </vt:variant>
      <vt:variant>
        <vt:lpstr>Eingebettete OLE-Server</vt:lpstr>
      </vt:variant>
      <vt:variant>
        <vt:i4>1</vt:i4>
      </vt:variant>
      <vt:variant>
        <vt:lpstr>Folientitel</vt:lpstr>
      </vt:variant>
      <vt:variant>
        <vt:i4>30</vt:i4>
      </vt:variant>
    </vt:vector>
  </HeadingPairs>
  <TitlesOfParts>
    <vt:vector size="46" baseType="lpstr">
      <vt:lpstr>Arial</vt:lpstr>
      <vt:lpstr>Calibri</vt:lpstr>
      <vt:lpstr>Calibri Light</vt:lpstr>
      <vt:lpstr>Candara</vt:lpstr>
      <vt:lpstr>Helvetica</vt:lpstr>
      <vt:lpstr>Symbol</vt:lpstr>
      <vt:lpstr>Times New Roman</vt:lpstr>
      <vt:lpstr>Wingdings 2</vt:lpstr>
      <vt:lpstr>HDOfficeLightV0</vt:lpstr>
      <vt:lpstr>1_HDOfficeLightV0</vt:lpstr>
      <vt:lpstr>2_HDOfficeLightV0</vt:lpstr>
      <vt:lpstr>3_HDOfficeLightV0</vt:lpstr>
      <vt:lpstr>4_HDOfficeLightV0</vt:lpstr>
      <vt:lpstr>5_HDOfficeLightV0</vt:lpstr>
      <vt:lpstr>Himmel</vt:lpstr>
      <vt:lpstr>Microsoft Word-Dokument</vt:lpstr>
      <vt:lpstr>PowerPoint-Präsentation</vt:lpstr>
      <vt:lpstr>PowerPoint-Präsentation</vt:lpstr>
      <vt:lpstr>Inhaltsverzeichnis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Grundschule1 Schöneiche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Grundschule1 –„Storchenschule“ Hort „Am Storchenturm“ Dorfaue 17-19 15566 Schöneiche bei Berlin Tel.: 030-6495494 Fax.: 030-22171145 E-Mail: grundschule1-schoeneiche@t-online.de Homepage: www.storchenschule.de   Offene Ganztagsschule ab dem Schuljahr 2007/2008</dc:title>
  <dc:creator>admin</dc:creator>
  <cp:lastModifiedBy>User</cp:lastModifiedBy>
  <cp:revision>509</cp:revision>
  <cp:lastPrinted>2018-09-11T07:23:39Z</cp:lastPrinted>
  <dcterms:created xsi:type="dcterms:W3CDTF">2006-12-06T12:04:52Z</dcterms:created>
  <dcterms:modified xsi:type="dcterms:W3CDTF">2023-10-16T11:56:44Z</dcterms:modified>
</cp:coreProperties>
</file>